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28" r:id="rId1"/>
    <p:sldMasterId id="2147483830" r:id="rId2"/>
  </p:sldMasterIdLst>
  <p:notesMasterIdLst>
    <p:notesMasterId r:id="rId15"/>
  </p:notesMasterIdLst>
  <p:handoutMasterIdLst>
    <p:handoutMasterId r:id="rId16"/>
  </p:handoutMasterIdLst>
  <p:sldIdLst>
    <p:sldId id="261" r:id="rId3"/>
    <p:sldId id="262" r:id="rId4"/>
    <p:sldId id="263" r:id="rId5"/>
    <p:sldId id="267" r:id="rId6"/>
    <p:sldId id="264" r:id="rId7"/>
    <p:sldId id="272" r:id="rId8"/>
    <p:sldId id="268" r:id="rId9"/>
    <p:sldId id="269" r:id="rId10"/>
    <p:sldId id="271" r:id="rId11"/>
    <p:sldId id="270" r:id="rId12"/>
    <p:sldId id="265" r:id="rId13"/>
    <p:sldId id="266" r:id="rId14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17"/>
      <p:bold r:id="rId18"/>
      <p:italic r:id="rId19"/>
      <p:boldItalic r:id="rId20"/>
    </p:embeddedFont>
    <p:embeddedFont>
      <p:font typeface="Webdings" panose="05030102010509060703" pitchFamily="18" charset="2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25" autoAdjust="0"/>
  </p:normalViewPr>
  <p:slideViewPr>
    <p:cSldViewPr>
      <p:cViewPr varScale="1">
        <p:scale>
          <a:sx n="160" d="100"/>
          <a:sy n="160" d="100"/>
        </p:scale>
        <p:origin x="-533" y="-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98070-2B7E-4AAD-A92A-562EDF4D3146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962C4-9453-4E3F-A2A8-85FBAEC483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1383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2E529-4FAA-4487-8C27-FD09B6C797E2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46444-9015-4A79-BCCA-1FC0D864C9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2540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:\KHG\Info_Presentatie\Website\Website afbeeldingen\Slider\SL Slider 8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-1" y="1275606"/>
            <a:ext cx="914400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titel 7"/>
          <p:cNvSpPr>
            <a:spLocks noGrp="1"/>
          </p:cNvSpPr>
          <p:nvPr>
            <p:ph type="title" hasCustomPrompt="1"/>
          </p:nvPr>
        </p:nvSpPr>
        <p:spPr>
          <a:xfrm>
            <a:off x="2" y="239745"/>
            <a:ext cx="914399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nl-NL" dirty="0" smtClean="0"/>
              <a:t>TITEL PRESENTATIE (WEERGEVEN IN HOOFDLETTERS)</a:t>
            </a:r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627534"/>
            <a:ext cx="9143999" cy="35949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nl-NL" sz="1800" b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Condense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nl-NL" dirty="0" smtClean="0"/>
              <a:t>ONDERTITEL PRESENTATIE (WEERGEVEN IN HOOFDLETTERS)</a:t>
            </a:r>
            <a:endParaRPr lang="nl-NL" dirty="0"/>
          </a:p>
        </p:txBody>
      </p:sp>
      <p:pic>
        <p:nvPicPr>
          <p:cNvPr id="11" name="Picture 5" descr="C:\Users\jscu\Desktop\Powerpoint\Standaard achtergrond10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277" b="20170"/>
          <a:stretch/>
        </p:blipFill>
        <p:spPr bwMode="auto">
          <a:xfrm>
            <a:off x="-1" y="1247461"/>
            <a:ext cx="9144000" cy="285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61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48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25482"/>
          <a:stretch/>
        </p:blipFill>
        <p:spPr bwMode="auto">
          <a:xfrm>
            <a:off x="-1" y="1275606"/>
            <a:ext cx="913104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jdelijke aanduiding voor titel 7"/>
          <p:cNvSpPr>
            <a:spLocks noGrp="1"/>
          </p:cNvSpPr>
          <p:nvPr>
            <p:ph type="title" hasCustomPrompt="1"/>
          </p:nvPr>
        </p:nvSpPr>
        <p:spPr>
          <a:xfrm>
            <a:off x="2" y="239745"/>
            <a:ext cx="914399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nl-NL" dirty="0" smtClean="0"/>
              <a:t>TITEL PRESENTATIE (WEERGEVEN IN HOOFDLETTERS)</a:t>
            </a:r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627534"/>
            <a:ext cx="9143999" cy="35949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nl-NL" sz="1800" b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Condense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nl-NL" dirty="0" smtClean="0"/>
              <a:t>ONDERTITEL PRESENTATIE (WEERGEVEN IN HOOFDLETTERS)</a:t>
            </a:r>
            <a:endParaRPr lang="nl-NL" dirty="0"/>
          </a:p>
        </p:txBody>
      </p:sp>
      <p:pic>
        <p:nvPicPr>
          <p:cNvPr id="11" name="Picture 5" descr="C:\Users\jscu\Desktop\Powerpoint\Standaard achtergrond10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277" b="20170"/>
          <a:stretch/>
        </p:blipFill>
        <p:spPr bwMode="auto">
          <a:xfrm>
            <a:off x="0" y="1203598"/>
            <a:ext cx="9144000" cy="285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92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:\KHG\Info_Presentatie\Website\Website afbeeldingen\Slider\SL Slider 89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275606"/>
            <a:ext cx="914400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jscu\Desktop\Powerpoint\Standaard achtergrond10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277" b="20170"/>
          <a:stretch/>
        </p:blipFill>
        <p:spPr bwMode="auto">
          <a:xfrm>
            <a:off x="-1" y="1247461"/>
            <a:ext cx="9144000" cy="285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titel 7"/>
          <p:cNvSpPr>
            <a:spLocks noGrp="1"/>
          </p:cNvSpPr>
          <p:nvPr>
            <p:ph type="title" hasCustomPrompt="1"/>
          </p:nvPr>
        </p:nvSpPr>
        <p:spPr>
          <a:xfrm>
            <a:off x="2" y="239745"/>
            <a:ext cx="914399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nl-NL" dirty="0" smtClean="0"/>
              <a:t>TITEL PRESENTATIE (WEERGEVEN IN HOOFDLETTERS)</a:t>
            </a:r>
            <a:endParaRPr lang="nl-NL" dirty="0"/>
          </a:p>
        </p:txBody>
      </p:sp>
      <p:sp>
        <p:nvSpPr>
          <p:cNvPr id="8" name="Tijdelijke aanduiding voor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627534"/>
            <a:ext cx="9143999" cy="35949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nl-NL" sz="1800" b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Condense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nl-NL" dirty="0" smtClean="0"/>
              <a:t>ONDERTITEL PRESENTATIE (WEERGEVEN IN HOOFDLETTERS)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996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304615"/>
            <a:ext cx="9144000" cy="275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jscu\Desktop\Powerpoint\Standaard achtergrond10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277" b="20170"/>
          <a:stretch/>
        </p:blipFill>
        <p:spPr bwMode="auto">
          <a:xfrm>
            <a:off x="-1" y="1247461"/>
            <a:ext cx="9144000" cy="285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titel 7"/>
          <p:cNvSpPr>
            <a:spLocks noGrp="1"/>
          </p:cNvSpPr>
          <p:nvPr>
            <p:ph type="title" hasCustomPrompt="1"/>
          </p:nvPr>
        </p:nvSpPr>
        <p:spPr>
          <a:xfrm>
            <a:off x="2" y="239745"/>
            <a:ext cx="914399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nl-NL" dirty="0" smtClean="0"/>
              <a:t>TITEL PRESENTATIE (WEERGEVEN IN HOOFDLETTERS)</a:t>
            </a:r>
            <a:endParaRPr lang="nl-NL" dirty="0"/>
          </a:p>
        </p:txBody>
      </p:sp>
      <p:sp>
        <p:nvSpPr>
          <p:cNvPr id="8" name="Tijdelijke aanduiding voor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627534"/>
            <a:ext cx="9143999" cy="35949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nl-NL" sz="1800" b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Condense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nl-NL" dirty="0" smtClean="0"/>
              <a:t>ONDERTITEL PRESENTATIE (WEERGEVEN IN HOOFDLETTERS)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385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:\KHG\FotoBibliotheek\Algemeen\A_shutterstock_119132194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74" y="1292503"/>
            <a:ext cx="9140826" cy="275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jscu\Desktop\Powerpoint\Standaard achtergrond10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277" b="20170"/>
          <a:stretch/>
        </p:blipFill>
        <p:spPr bwMode="auto">
          <a:xfrm>
            <a:off x="-1" y="1247461"/>
            <a:ext cx="9144000" cy="285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titel 7"/>
          <p:cNvSpPr>
            <a:spLocks noGrp="1"/>
          </p:cNvSpPr>
          <p:nvPr>
            <p:ph type="title" hasCustomPrompt="1"/>
          </p:nvPr>
        </p:nvSpPr>
        <p:spPr>
          <a:xfrm>
            <a:off x="2" y="239745"/>
            <a:ext cx="914399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nl-NL" dirty="0" smtClean="0"/>
              <a:t>TITEL PRESENTATIE (WEERGEVEN IN HOOFDLETTERS)</a:t>
            </a:r>
            <a:endParaRPr lang="nl-NL" dirty="0"/>
          </a:p>
        </p:txBody>
      </p:sp>
      <p:sp>
        <p:nvSpPr>
          <p:cNvPr id="8" name="Tijdelijke aanduiding voor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627534"/>
            <a:ext cx="9143999" cy="35949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nl-NL" sz="1800" b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Condense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nl-NL" dirty="0" smtClean="0"/>
              <a:t>ONDERTITEL PRESENTATIE (WEERGEVEN IN HOOFDLETTERS)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242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:\KHG\FotoBibliotheek\Algemeen\A_shutterstock_18981122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" b="-196"/>
          <a:stretch/>
        </p:blipFill>
        <p:spPr bwMode="auto">
          <a:xfrm>
            <a:off x="-1" y="1299830"/>
            <a:ext cx="9144177" cy="274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jscu\Desktop\Powerpoint\Standaard achtergrond10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277" b="20170"/>
          <a:stretch/>
        </p:blipFill>
        <p:spPr bwMode="auto">
          <a:xfrm>
            <a:off x="-1" y="1247461"/>
            <a:ext cx="9144000" cy="285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titel 7"/>
          <p:cNvSpPr>
            <a:spLocks noGrp="1"/>
          </p:cNvSpPr>
          <p:nvPr>
            <p:ph type="title" hasCustomPrompt="1"/>
          </p:nvPr>
        </p:nvSpPr>
        <p:spPr>
          <a:xfrm>
            <a:off x="2" y="239745"/>
            <a:ext cx="914399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nl-NL" dirty="0" smtClean="0"/>
              <a:t>TITEL PRESENTATIE (WEERGEVEN IN HOOFDLETTERS)</a:t>
            </a:r>
            <a:endParaRPr lang="nl-NL" dirty="0"/>
          </a:p>
        </p:txBody>
      </p:sp>
      <p:sp>
        <p:nvSpPr>
          <p:cNvPr id="8" name="Tijdelijke aanduiding voor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627534"/>
            <a:ext cx="9143999" cy="35949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nl-NL" sz="1800" b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Condense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nl-NL" dirty="0" smtClean="0"/>
              <a:t>ONDERTITEL PRESENTATIE (WEERGEVEN IN HOOFDLETTERS)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104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L:\KHG\FotoBibliotheek\Kragten Kantoor\PBF_840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" y="1284281"/>
            <a:ext cx="9144177" cy="279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jscu\Desktop\Powerpoint\Standaard achtergrond10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277" b="20170"/>
          <a:stretch/>
        </p:blipFill>
        <p:spPr bwMode="auto">
          <a:xfrm>
            <a:off x="-1" y="1247461"/>
            <a:ext cx="9144000" cy="285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titel 7"/>
          <p:cNvSpPr>
            <a:spLocks noGrp="1"/>
          </p:cNvSpPr>
          <p:nvPr>
            <p:ph type="title" hasCustomPrompt="1"/>
          </p:nvPr>
        </p:nvSpPr>
        <p:spPr>
          <a:xfrm>
            <a:off x="2" y="239745"/>
            <a:ext cx="914399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nl-NL" dirty="0" smtClean="0"/>
              <a:t>TITEL PRESENTATIE (WEERGEVEN IN HOOFDLETTERS)</a:t>
            </a:r>
            <a:endParaRPr lang="nl-NL" dirty="0"/>
          </a:p>
        </p:txBody>
      </p:sp>
      <p:sp>
        <p:nvSpPr>
          <p:cNvPr id="8" name="Tijdelijke aanduiding voor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627534"/>
            <a:ext cx="9143999" cy="35949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nl-NL" sz="1800" b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Condense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nl-NL" dirty="0" smtClean="0"/>
              <a:t>ONDERTITEL PRESENTATIE (WEERGEVEN IN HOOFDLETTERS)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5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:\KHG\FotoBibliotheek\Riolering &amp; Afwatering\3007nnkockengendri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" y="1284281"/>
            <a:ext cx="9144001" cy="278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jscu\Desktop\Powerpoint\Standaard achtergrond10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277" b="20170"/>
          <a:stretch/>
        </p:blipFill>
        <p:spPr bwMode="auto">
          <a:xfrm>
            <a:off x="-1" y="1247461"/>
            <a:ext cx="9144000" cy="285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titel 7"/>
          <p:cNvSpPr>
            <a:spLocks noGrp="1"/>
          </p:cNvSpPr>
          <p:nvPr>
            <p:ph type="title" hasCustomPrompt="1"/>
          </p:nvPr>
        </p:nvSpPr>
        <p:spPr>
          <a:xfrm>
            <a:off x="2" y="239745"/>
            <a:ext cx="914399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nl-NL" dirty="0" smtClean="0"/>
              <a:t>TITEL PRESENTATIE (WEERGEVEN IN HOOFDLETTERS)</a:t>
            </a:r>
            <a:endParaRPr lang="nl-NL" dirty="0"/>
          </a:p>
        </p:txBody>
      </p:sp>
      <p:sp>
        <p:nvSpPr>
          <p:cNvPr id="8" name="Tijdelijke aanduiding voor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627534"/>
            <a:ext cx="9143999" cy="35949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nl-NL" sz="1800" b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Condense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nl-NL" dirty="0" smtClean="0"/>
              <a:t>ONDERTITEL PRESENTATIE (WEERGEVEN IN HOOFDLETTERS)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084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:\KHG\FotoBibliotheek\Spelen\A_iStock_000018243791XXLarg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774" y="1275607"/>
            <a:ext cx="9153773" cy="279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jscu\Desktop\Powerpoint\Standaard achtergrond10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277" b="20170"/>
          <a:stretch/>
        </p:blipFill>
        <p:spPr bwMode="auto">
          <a:xfrm>
            <a:off x="-1" y="1247461"/>
            <a:ext cx="9144000" cy="285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titel 7"/>
          <p:cNvSpPr>
            <a:spLocks noGrp="1"/>
          </p:cNvSpPr>
          <p:nvPr>
            <p:ph type="title" hasCustomPrompt="1"/>
          </p:nvPr>
        </p:nvSpPr>
        <p:spPr>
          <a:xfrm>
            <a:off x="2" y="239745"/>
            <a:ext cx="914399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nl-NL" dirty="0" smtClean="0"/>
              <a:t>TITEL PRESENTATIE (WEERGEVEN IN HOOFDLETTERS)</a:t>
            </a:r>
            <a:endParaRPr lang="nl-NL" dirty="0"/>
          </a:p>
        </p:txBody>
      </p:sp>
      <p:sp>
        <p:nvSpPr>
          <p:cNvPr id="8" name="Tijdelijke aanduiding voor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627534"/>
            <a:ext cx="9143999" cy="35949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nl-NL" sz="1800" b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Condense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nl-NL" dirty="0" smtClean="0"/>
              <a:t>ONDERTITEL PRESENTATIE (WEERGEVEN IN HOOFDLETTERS)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41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App\Logo\Logo Kragten\Kragtenlogo-kleur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821" y="4299944"/>
            <a:ext cx="1133495" cy="58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1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57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nl-NL" sz="2800" b="1" kern="1200" baseline="0" dirty="0">
          <a:solidFill>
            <a:schemeClr val="tx1">
              <a:lumMod val="85000"/>
              <a:lumOff val="15000"/>
            </a:schemeClr>
          </a:solidFill>
          <a:latin typeface="Futura Std Condensed" pitchFamily="34" charset="0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-794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K:\App\Logo\Logo Kragten\Kragtenlogo-kleu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0232" y="4672094"/>
            <a:ext cx="800066" cy="41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85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BOEKEL: STUDIE VERBINDING OOST-WEST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VERKENNING INITIATIEVEN EN VARIANTEN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511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idx="4294967295"/>
          </p:nvPr>
        </p:nvSpPr>
        <p:spPr>
          <a:xfrm>
            <a:off x="251842" y="379413"/>
            <a:ext cx="4248150" cy="4333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defRPr lang="nl-NL" sz="2400" b="1" kern="1200" dirty="0">
                <a:solidFill>
                  <a:schemeClr val="tx1"/>
                </a:solidFill>
                <a:latin typeface="Futura Std Medium" pitchFamily="34" charset="0"/>
                <a:ea typeface="+mn-ea"/>
                <a:cs typeface="+mn-cs"/>
              </a:defRPr>
            </a:lvl1pPr>
          </a:lstStyle>
          <a:p>
            <a:r>
              <a:rPr lang="nl-NL" dirty="0" smtClean="0"/>
              <a:t>Varianten</a:t>
            </a:r>
            <a:endParaRPr lang="nl-NL" dirty="0"/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sz="quarter" idx="4294967295"/>
          </p:nvPr>
        </p:nvSpPr>
        <p:spPr>
          <a:xfrm>
            <a:off x="251842" y="915988"/>
            <a:ext cx="4248150" cy="2447850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"/>
              <a:defRPr sz="1800">
                <a:solidFill>
                  <a:srgbClr val="777777"/>
                </a:solidFill>
                <a:latin typeface="Futura Std Medium" pitchFamily="34" charset="0"/>
              </a:defRPr>
            </a:lvl1pPr>
            <a:lvl2pPr marL="538163" indent="-180975">
              <a:buFont typeface="Arial Narrow" panose="020B0606020202030204" pitchFamily="34" charset="0"/>
              <a:buChar char="-"/>
              <a:defRPr sz="1400">
                <a:solidFill>
                  <a:srgbClr val="777777"/>
                </a:solidFill>
                <a:latin typeface="Futura Std Medium" pitchFamily="34" charset="0"/>
              </a:defRPr>
            </a:lvl2pPr>
            <a:lvl3pPr marL="717550" indent="-179388">
              <a:buFont typeface="Arial" panose="020B0604020202020204" pitchFamily="34" charset="0"/>
              <a:buChar char="•"/>
              <a:defRPr sz="1200">
                <a:solidFill>
                  <a:srgbClr val="777777"/>
                </a:solidFill>
                <a:latin typeface="Futura Std Medium" pitchFamily="34" charset="0"/>
              </a:defRPr>
            </a:lvl3pPr>
          </a:lstStyle>
          <a:p>
            <a:pPr lvl="0"/>
            <a:r>
              <a:rPr lang="nl-NL" dirty="0" smtClean="0"/>
              <a:t>Variant 4: Ontsluiting Noord + Zuid</a:t>
            </a:r>
          </a:p>
          <a:p>
            <a:pPr lvl="1"/>
            <a:r>
              <a:rPr lang="nl-NL" dirty="0"/>
              <a:t>Knip Burgtstraat ter voorkoming sluipverkeer</a:t>
            </a:r>
          </a:p>
          <a:p>
            <a:pPr marL="357188" lvl="1" indent="0">
              <a:buNone/>
            </a:pPr>
            <a:r>
              <a:rPr lang="nl-NL" dirty="0"/>
              <a:t>    Beatrixlaan en Burgtstraat</a:t>
            </a:r>
          </a:p>
          <a:p>
            <a:pPr lvl="1"/>
            <a:endParaRPr lang="nl-NL" dirty="0" smtClean="0"/>
          </a:p>
          <a:p>
            <a:pPr marL="357188" lvl="1" indent="0">
              <a:buNone/>
            </a:pPr>
            <a:r>
              <a:rPr lang="nl-NL" dirty="0" smtClean="0"/>
              <a:t>Aandachtspunten:</a:t>
            </a:r>
            <a:endParaRPr lang="nl-NL" dirty="0"/>
          </a:p>
          <a:p>
            <a:pPr lvl="1"/>
            <a:r>
              <a:rPr lang="nl-NL" dirty="0" smtClean="0"/>
              <a:t>Ontsluiting De Burgt</a:t>
            </a:r>
          </a:p>
          <a:p>
            <a:pPr lvl="1"/>
            <a:r>
              <a:rPr lang="nl-NL" dirty="0"/>
              <a:t>Nieuwe verbinding ri. Peelstraat</a:t>
            </a:r>
          </a:p>
          <a:p>
            <a:pPr lvl="1"/>
            <a:r>
              <a:rPr lang="nl-NL" dirty="0" smtClean="0"/>
              <a:t>Verkeer R. van Herpenstraat niet doorgaand</a:t>
            </a:r>
          </a:p>
          <a:p>
            <a:pPr lvl="1"/>
            <a:r>
              <a:rPr lang="nl-NL" dirty="0" smtClean="0"/>
              <a:t>St. Agathaplein verkeersvrij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078" y="28209"/>
            <a:ext cx="4685426" cy="506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hthoek 17"/>
          <p:cNvSpPr/>
          <p:nvPr/>
        </p:nvSpPr>
        <p:spPr>
          <a:xfrm>
            <a:off x="4423078" y="28209"/>
            <a:ext cx="4685426" cy="5063821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rije vorm 18"/>
          <p:cNvSpPr/>
          <p:nvPr/>
        </p:nvSpPr>
        <p:spPr>
          <a:xfrm>
            <a:off x="6091053" y="96252"/>
            <a:ext cx="1134406" cy="4661377"/>
          </a:xfrm>
          <a:custGeom>
            <a:avLst/>
            <a:gdLst>
              <a:gd name="connsiteX0" fmla="*/ 0 w 1388788"/>
              <a:gd name="connsiteY0" fmla="*/ 0 h 5005136"/>
              <a:gd name="connsiteX1" fmla="*/ 261257 w 1388788"/>
              <a:gd name="connsiteY1" fmla="*/ 529389 h 5005136"/>
              <a:gd name="connsiteX2" fmla="*/ 378135 w 1388788"/>
              <a:gd name="connsiteY2" fmla="*/ 1168782 h 5005136"/>
              <a:gd name="connsiteX3" fmla="*/ 343759 w 1388788"/>
              <a:gd name="connsiteY3" fmla="*/ 1546917 h 5005136"/>
              <a:gd name="connsiteX4" fmla="*/ 646267 w 1388788"/>
              <a:gd name="connsiteY4" fmla="*/ 2110682 h 5005136"/>
              <a:gd name="connsiteX5" fmla="*/ 818147 w 1388788"/>
              <a:gd name="connsiteY5" fmla="*/ 2530069 h 5005136"/>
              <a:gd name="connsiteX6" fmla="*/ 935025 w 1388788"/>
              <a:gd name="connsiteY6" fmla="*/ 3052583 h 5005136"/>
              <a:gd name="connsiteX7" fmla="*/ 1051903 w 1388788"/>
              <a:gd name="connsiteY7" fmla="*/ 3492595 h 5005136"/>
              <a:gd name="connsiteX8" fmla="*/ 1017527 w 1388788"/>
              <a:gd name="connsiteY8" fmla="*/ 4015109 h 5005136"/>
              <a:gd name="connsiteX9" fmla="*/ 1024403 w 1388788"/>
              <a:gd name="connsiteY9" fmla="*/ 4406995 h 5005136"/>
              <a:gd name="connsiteX10" fmla="*/ 1223783 w 1388788"/>
              <a:gd name="connsiteY10" fmla="*/ 4819506 h 5005136"/>
              <a:gd name="connsiteX11" fmla="*/ 1388788 w 1388788"/>
              <a:gd name="connsiteY11" fmla="*/ 5005136 h 5005136"/>
              <a:gd name="connsiteX0" fmla="*/ 0 w 1223783"/>
              <a:gd name="connsiteY0" fmla="*/ 0 h 4819506"/>
              <a:gd name="connsiteX1" fmla="*/ 261257 w 1223783"/>
              <a:gd name="connsiteY1" fmla="*/ 529389 h 4819506"/>
              <a:gd name="connsiteX2" fmla="*/ 378135 w 1223783"/>
              <a:gd name="connsiteY2" fmla="*/ 1168782 h 4819506"/>
              <a:gd name="connsiteX3" fmla="*/ 343759 w 1223783"/>
              <a:gd name="connsiteY3" fmla="*/ 1546917 h 4819506"/>
              <a:gd name="connsiteX4" fmla="*/ 646267 w 1223783"/>
              <a:gd name="connsiteY4" fmla="*/ 2110682 h 4819506"/>
              <a:gd name="connsiteX5" fmla="*/ 818147 w 1223783"/>
              <a:gd name="connsiteY5" fmla="*/ 2530069 h 4819506"/>
              <a:gd name="connsiteX6" fmla="*/ 935025 w 1223783"/>
              <a:gd name="connsiteY6" fmla="*/ 3052583 h 4819506"/>
              <a:gd name="connsiteX7" fmla="*/ 1051903 w 1223783"/>
              <a:gd name="connsiteY7" fmla="*/ 3492595 h 4819506"/>
              <a:gd name="connsiteX8" fmla="*/ 1017527 w 1223783"/>
              <a:gd name="connsiteY8" fmla="*/ 4015109 h 4819506"/>
              <a:gd name="connsiteX9" fmla="*/ 1024403 w 1223783"/>
              <a:gd name="connsiteY9" fmla="*/ 4406995 h 4819506"/>
              <a:gd name="connsiteX10" fmla="*/ 1223783 w 1223783"/>
              <a:gd name="connsiteY10" fmla="*/ 4819506 h 4819506"/>
              <a:gd name="connsiteX0" fmla="*/ 0 w 1134406"/>
              <a:gd name="connsiteY0" fmla="*/ 0 h 4661377"/>
              <a:gd name="connsiteX1" fmla="*/ 261257 w 1134406"/>
              <a:gd name="connsiteY1" fmla="*/ 529389 h 4661377"/>
              <a:gd name="connsiteX2" fmla="*/ 378135 w 1134406"/>
              <a:gd name="connsiteY2" fmla="*/ 1168782 h 4661377"/>
              <a:gd name="connsiteX3" fmla="*/ 343759 w 1134406"/>
              <a:gd name="connsiteY3" fmla="*/ 1546917 h 4661377"/>
              <a:gd name="connsiteX4" fmla="*/ 646267 w 1134406"/>
              <a:gd name="connsiteY4" fmla="*/ 2110682 h 4661377"/>
              <a:gd name="connsiteX5" fmla="*/ 818147 w 1134406"/>
              <a:gd name="connsiteY5" fmla="*/ 2530069 h 4661377"/>
              <a:gd name="connsiteX6" fmla="*/ 935025 w 1134406"/>
              <a:gd name="connsiteY6" fmla="*/ 3052583 h 4661377"/>
              <a:gd name="connsiteX7" fmla="*/ 1051903 w 1134406"/>
              <a:gd name="connsiteY7" fmla="*/ 3492595 h 4661377"/>
              <a:gd name="connsiteX8" fmla="*/ 1017527 w 1134406"/>
              <a:gd name="connsiteY8" fmla="*/ 4015109 h 4661377"/>
              <a:gd name="connsiteX9" fmla="*/ 1024403 w 1134406"/>
              <a:gd name="connsiteY9" fmla="*/ 4406995 h 4661377"/>
              <a:gd name="connsiteX10" fmla="*/ 1134406 w 1134406"/>
              <a:gd name="connsiteY10" fmla="*/ 4661377 h 4661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4406" h="4661377">
                <a:moveTo>
                  <a:pt x="0" y="0"/>
                </a:moveTo>
                <a:cubicBezTo>
                  <a:pt x="99117" y="167296"/>
                  <a:pt x="198235" y="334592"/>
                  <a:pt x="261257" y="529389"/>
                </a:cubicBezTo>
                <a:cubicBezTo>
                  <a:pt x="324279" y="724186"/>
                  <a:pt x="364385" y="999194"/>
                  <a:pt x="378135" y="1168782"/>
                </a:cubicBezTo>
                <a:cubicBezTo>
                  <a:pt x="391885" y="1338370"/>
                  <a:pt x="299070" y="1389934"/>
                  <a:pt x="343759" y="1546917"/>
                </a:cubicBezTo>
                <a:cubicBezTo>
                  <a:pt x="388448" y="1703900"/>
                  <a:pt x="567202" y="1946823"/>
                  <a:pt x="646267" y="2110682"/>
                </a:cubicBezTo>
                <a:cubicBezTo>
                  <a:pt x="725332" y="2274541"/>
                  <a:pt x="770021" y="2373086"/>
                  <a:pt x="818147" y="2530069"/>
                </a:cubicBezTo>
                <a:cubicBezTo>
                  <a:pt x="866273" y="2687052"/>
                  <a:pt x="896066" y="2892162"/>
                  <a:pt x="935025" y="3052583"/>
                </a:cubicBezTo>
                <a:cubicBezTo>
                  <a:pt x="973984" y="3213004"/>
                  <a:pt x="1038153" y="3332174"/>
                  <a:pt x="1051903" y="3492595"/>
                </a:cubicBezTo>
                <a:cubicBezTo>
                  <a:pt x="1065653" y="3653016"/>
                  <a:pt x="1022110" y="3862709"/>
                  <a:pt x="1017527" y="4015109"/>
                </a:cubicBezTo>
                <a:cubicBezTo>
                  <a:pt x="1012944" y="4167509"/>
                  <a:pt x="1004923" y="4299284"/>
                  <a:pt x="1024403" y="4406995"/>
                </a:cubicBezTo>
                <a:cubicBezTo>
                  <a:pt x="1043883" y="4514706"/>
                  <a:pt x="1073675" y="4561687"/>
                  <a:pt x="1134406" y="4661377"/>
                </a:cubicBezTo>
              </a:path>
            </a:pathLst>
          </a:custGeom>
          <a:noFill/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Vrije vorm 19"/>
          <p:cNvSpPr/>
          <p:nvPr/>
        </p:nvSpPr>
        <p:spPr>
          <a:xfrm>
            <a:off x="6782941" y="532863"/>
            <a:ext cx="838200" cy="1376900"/>
          </a:xfrm>
          <a:custGeom>
            <a:avLst/>
            <a:gdLst>
              <a:gd name="connsiteX0" fmla="*/ 114300 w 838200"/>
              <a:gd name="connsiteY0" fmla="*/ 1300162 h 1390650"/>
              <a:gd name="connsiteX1" fmla="*/ 319088 w 838200"/>
              <a:gd name="connsiteY1" fmla="*/ 1228725 h 1390650"/>
              <a:gd name="connsiteX2" fmla="*/ 342900 w 838200"/>
              <a:gd name="connsiteY2" fmla="*/ 1366837 h 1390650"/>
              <a:gd name="connsiteX3" fmla="*/ 604838 w 838200"/>
              <a:gd name="connsiteY3" fmla="*/ 1390650 h 1390650"/>
              <a:gd name="connsiteX4" fmla="*/ 838200 w 838200"/>
              <a:gd name="connsiteY4" fmla="*/ 1343025 h 1390650"/>
              <a:gd name="connsiteX5" fmla="*/ 828675 w 838200"/>
              <a:gd name="connsiteY5" fmla="*/ 842962 h 1390650"/>
              <a:gd name="connsiteX6" fmla="*/ 833438 w 838200"/>
              <a:gd name="connsiteY6" fmla="*/ 604837 h 1390650"/>
              <a:gd name="connsiteX7" fmla="*/ 466725 w 838200"/>
              <a:gd name="connsiteY7" fmla="*/ 0 h 1390650"/>
              <a:gd name="connsiteX8" fmla="*/ 366713 w 838200"/>
              <a:gd name="connsiteY8" fmla="*/ 14287 h 1390650"/>
              <a:gd name="connsiteX9" fmla="*/ 0 w 838200"/>
              <a:gd name="connsiteY9" fmla="*/ 190500 h 1390650"/>
              <a:gd name="connsiteX10" fmla="*/ 71438 w 838200"/>
              <a:gd name="connsiteY10" fmla="*/ 652462 h 1390650"/>
              <a:gd name="connsiteX11" fmla="*/ 442913 w 838200"/>
              <a:gd name="connsiteY11" fmla="*/ 685800 h 1390650"/>
              <a:gd name="connsiteX12" fmla="*/ 319088 w 838200"/>
              <a:gd name="connsiteY12" fmla="*/ 1162050 h 1390650"/>
              <a:gd name="connsiteX13" fmla="*/ 114300 w 838200"/>
              <a:gd name="connsiteY13" fmla="*/ 1300162 h 1390650"/>
              <a:gd name="connsiteX0" fmla="*/ 114300 w 838200"/>
              <a:gd name="connsiteY0" fmla="*/ 1286412 h 1376900"/>
              <a:gd name="connsiteX1" fmla="*/ 319088 w 838200"/>
              <a:gd name="connsiteY1" fmla="*/ 1214975 h 1376900"/>
              <a:gd name="connsiteX2" fmla="*/ 342900 w 838200"/>
              <a:gd name="connsiteY2" fmla="*/ 1353087 h 1376900"/>
              <a:gd name="connsiteX3" fmla="*/ 604838 w 838200"/>
              <a:gd name="connsiteY3" fmla="*/ 1376900 h 1376900"/>
              <a:gd name="connsiteX4" fmla="*/ 838200 w 838200"/>
              <a:gd name="connsiteY4" fmla="*/ 1329275 h 1376900"/>
              <a:gd name="connsiteX5" fmla="*/ 828675 w 838200"/>
              <a:gd name="connsiteY5" fmla="*/ 829212 h 1376900"/>
              <a:gd name="connsiteX6" fmla="*/ 833438 w 838200"/>
              <a:gd name="connsiteY6" fmla="*/ 591087 h 1376900"/>
              <a:gd name="connsiteX7" fmla="*/ 576728 w 838200"/>
              <a:gd name="connsiteY7" fmla="*/ 0 h 1376900"/>
              <a:gd name="connsiteX8" fmla="*/ 366713 w 838200"/>
              <a:gd name="connsiteY8" fmla="*/ 537 h 1376900"/>
              <a:gd name="connsiteX9" fmla="*/ 0 w 838200"/>
              <a:gd name="connsiteY9" fmla="*/ 176750 h 1376900"/>
              <a:gd name="connsiteX10" fmla="*/ 71438 w 838200"/>
              <a:gd name="connsiteY10" fmla="*/ 638712 h 1376900"/>
              <a:gd name="connsiteX11" fmla="*/ 442913 w 838200"/>
              <a:gd name="connsiteY11" fmla="*/ 672050 h 1376900"/>
              <a:gd name="connsiteX12" fmla="*/ 319088 w 838200"/>
              <a:gd name="connsiteY12" fmla="*/ 1148300 h 1376900"/>
              <a:gd name="connsiteX13" fmla="*/ 114300 w 838200"/>
              <a:gd name="connsiteY13" fmla="*/ 1286412 h 137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38200" h="1376900">
                <a:moveTo>
                  <a:pt x="114300" y="1286412"/>
                </a:moveTo>
                <a:lnTo>
                  <a:pt x="319088" y="1214975"/>
                </a:lnTo>
                <a:lnTo>
                  <a:pt x="342900" y="1353087"/>
                </a:lnTo>
                <a:lnTo>
                  <a:pt x="604838" y="1376900"/>
                </a:lnTo>
                <a:lnTo>
                  <a:pt x="838200" y="1329275"/>
                </a:lnTo>
                <a:lnTo>
                  <a:pt x="828675" y="829212"/>
                </a:lnTo>
                <a:cubicBezTo>
                  <a:pt x="830263" y="749837"/>
                  <a:pt x="831850" y="670462"/>
                  <a:pt x="833438" y="591087"/>
                </a:cubicBezTo>
                <a:lnTo>
                  <a:pt x="576728" y="0"/>
                </a:lnTo>
                <a:lnTo>
                  <a:pt x="366713" y="537"/>
                </a:lnTo>
                <a:lnTo>
                  <a:pt x="0" y="176750"/>
                </a:lnTo>
                <a:lnTo>
                  <a:pt x="71438" y="638712"/>
                </a:lnTo>
                <a:lnTo>
                  <a:pt x="442913" y="672050"/>
                </a:lnTo>
                <a:lnTo>
                  <a:pt x="319088" y="1148300"/>
                </a:lnTo>
                <a:lnTo>
                  <a:pt x="114300" y="1286412"/>
                </a:lnTo>
                <a:close/>
              </a:path>
            </a:pathLst>
          </a:custGeom>
          <a:solidFill>
            <a:srgbClr val="FFFF00">
              <a:alpha val="45000"/>
            </a:srgbClr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6" name="Groep 25"/>
          <p:cNvGrpSpPr/>
          <p:nvPr/>
        </p:nvGrpSpPr>
        <p:grpSpPr>
          <a:xfrm>
            <a:off x="4407358" y="13272"/>
            <a:ext cx="2857252" cy="4767274"/>
            <a:chOff x="4263342" y="13272"/>
            <a:chExt cx="2857252" cy="4767274"/>
          </a:xfrm>
        </p:grpSpPr>
        <p:sp>
          <p:nvSpPr>
            <p:cNvPr id="27" name="Vrije vorm 26"/>
            <p:cNvSpPr/>
            <p:nvPr/>
          </p:nvSpPr>
          <p:spPr>
            <a:xfrm>
              <a:off x="4318075" y="13272"/>
              <a:ext cx="2743126" cy="4711127"/>
            </a:xfrm>
            <a:custGeom>
              <a:avLst/>
              <a:gdLst>
                <a:gd name="connsiteX0" fmla="*/ 2746425 w 2746425"/>
                <a:gd name="connsiteY0" fmla="*/ 4635500 h 4635500"/>
                <a:gd name="connsiteX1" fmla="*/ 2632125 w 2746425"/>
                <a:gd name="connsiteY1" fmla="*/ 4514850 h 4635500"/>
                <a:gd name="connsiteX2" fmla="*/ 2422575 w 2746425"/>
                <a:gd name="connsiteY2" fmla="*/ 4375150 h 4635500"/>
                <a:gd name="connsiteX3" fmla="*/ 2200325 w 2746425"/>
                <a:gd name="connsiteY3" fmla="*/ 4311650 h 4635500"/>
                <a:gd name="connsiteX4" fmla="*/ 2009825 w 2746425"/>
                <a:gd name="connsiteY4" fmla="*/ 4279900 h 4635500"/>
                <a:gd name="connsiteX5" fmla="*/ 1806625 w 2746425"/>
                <a:gd name="connsiteY5" fmla="*/ 4191000 h 4635500"/>
                <a:gd name="connsiteX6" fmla="*/ 1539925 w 2746425"/>
                <a:gd name="connsiteY6" fmla="*/ 4000500 h 4635500"/>
                <a:gd name="connsiteX7" fmla="*/ 1336725 w 2746425"/>
                <a:gd name="connsiteY7" fmla="*/ 3854450 h 4635500"/>
                <a:gd name="connsiteX8" fmla="*/ 1095425 w 2746425"/>
                <a:gd name="connsiteY8" fmla="*/ 3746500 h 4635500"/>
                <a:gd name="connsiteX9" fmla="*/ 676325 w 2746425"/>
                <a:gd name="connsiteY9" fmla="*/ 3644900 h 4635500"/>
                <a:gd name="connsiteX10" fmla="*/ 377875 w 2746425"/>
                <a:gd name="connsiteY10" fmla="*/ 3505200 h 4635500"/>
                <a:gd name="connsiteX11" fmla="*/ 136575 w 2746425"/>
                <a:gd name="connsiteY11" fmla="*/ 3149600 h 4635500"/>
                <a:gd name="connsiteX12" fmla="*/ 15925 w 2746425"/>
                <a:gd name="connsiteY12" fmla="*/ 2628900 h 4635500"/>
                <a:gd name="connsiteX13" fmla="*/ 9575 w 2746425"/>
                <a:gd name="connsiteY13" fmla="*/ 2387600 h 4635500"/>
                <a:gd name="connsiteX14" fmla="*/ 92125 w 2746425"/>
                <a:gd name="connsiteY14" fmla="*/ 2000250 h 4635500"/>
                <a:gd name="connsiteX15" fmla="*/ 352475 w 2746425"/>
                <a:gd name="connsiteY15" fmla="*/ 1555750 h 4635500"/>
                <a:gd name="connsiteX16" fmla="*/ 555675 w 2746425"/>
                <a:gd name="connsiteY16" fmla="*/ 1276350 h 4635500"/>
                <a:gd name="connsiteX17" fmla="*/ 714425 w 2746425"/>
                <a:gd name="connsiteY17" fmla="*/ 1022350 h 4635500"/>
                <a:gd name="connsiteX18" fmla="*/ 796975 w 2746425"/>
                <a:gd name="connsiteY18" fmla="*/ 831850 h 4635500"/>
                <a:gd name="connsiteX19" fmla="*/ 841425 w 2746425"/>
                <a:gd name="connsiteY19" fmla="*/ 685800 h 4635500"/>
                <a:gd name="connsiteX20" fmla="*/ 1006525 w 2746425"/>
                <a:gd name="connsiteY20" fmla="*/ 539750 h 4635500"/>
                <a:gd name="connsiteX21" fmla="*/ 1317675 w 2746425"/>
                <a:gd name="connsiteY21" fmla="*/ 368300 h 4635500"/>
                <a:gd name="connsiteX22" fmla="*/ 1508175 w 2746425"/>
                <a:gd name="connsiteY22" fmla="*/ 177800 h 4635500"/>
                <a:gd name="connsiteX23" fmla="*/ 1565325 w 2746425"/>
                <a:gd name="connsiteY23" fmla="*/ 0 h 4635500"/>
                <a:gd name="connsiteX0" fmla="*/ 2746425 w 2746425"/>
                <a:gd name="connsiteY0" fmla="*/ 4711127 h 4711127"/>
                <a:gd name="connsiteX1" fmla="*/ 2632125 w 2746425"/>
                <a:gd name="connsiteY1" fmla="*/ 4590477 h 4711127"/>
                <a:gd name="connsiteX2" fmla="*/ 2422575 w 2746425"/>
                <a:gd name="connsiteY2" fmla="*/ 4450777 h 4711127"/>
                <a:gd name="connsiteX3" fmla="*/ 2200325 w 2746425"/>
                <a:gd name="connsiteY3" fmla="*/ 4387277 h 4711127"/>
                <a:gd name="connsiteX4" fmla="*/ 2009825 w 2746425"/>
                <a:gd name="connsiteY4" fmla="*/ 4355527 h 4711127"/>
                <a:gd name="connsiteX5" fmla="*/ 1806625 w 2746425"/>
                <a:gd name="connsiteY5" fmla="*/ 4266627 h 4711127"/>
                <a:gd name="connsiteX6" fmla="*/ 1539925 w 2746425"/>
                <a:gd name="connsiteY6" fmla="*/ 4076127 h 4711127"/>
                <a:gd name="connsiteX7" fmla="*/ 1336725 w 2746425"/>
                <a:gd name="connsiteY7" fmla="*/ 3930077 h 4711127"/>
                <a:gd name="connsiteX8" fmla="*/ 1095425 w 2746425"/>
                <a:gd name="connsiteY8" fmla="*/ 3822127 h 4711127"/>
                <a:gd name="connsiteX9" fmla="*/ 676325 w 2746425"/>
                <a:gd name="connsiteY9" fmla="*/ 3720527 h 4711127"/>
                <a:gd name="connsiteX10" fmla="*/ 377875 w 2746425"/>
                <a:gd name="connsiteY10" fmla="*/ 3580827 h 4711127"/>
                <a:gd name="connsiteX11" fmla="*/ 136575 w 2746425"/>
                <a:gd name="connsiteY11" fmla="*/ 3225227 h 4711127"/>
                <a:gd name="connsiteX12" fmla="*/ 15925 w 2746425"/>
                <a:gd name="connsiteY12" fmla="*/ 2704527 h 4711127"/>
                <a:gd name="connsiteX13" fmla="*/ 9575 w 2746425"/>
                <a:gd name="connsiteY13" fmla="*/ 2463227 h 4711127"/>
                <a:gd name="connsiteX14" fmla="*/ 92125 w 2746425"/>
                <a:gd name="connsiteY14" fmla="*/ 2075877 h 4711127"/>
                <a:gd name="connsiteX15" fmla="*/ 352475 w 2746425"/>
                <a:gd name="connsiteY15" fmla="*/ 1631377 h 4711127"/>
                <a:gd name="connsiteX16" fmla="*/ 555675 w 2746425"/>
                <a:gd name="connsiteY16" fmla="*/ 1351977 h 4711127"/>
                <a:gd name="connsiteX17" fmla="*/ 714425 w 2746425"/>
                <a:gd name="connsiteY17" fmla="*/ 1097977 h 4711127"/>
                <a:gd name="connsiteX18" fmla="*/ 796975 w 2746425"/>
                <a:gd name="connsiteY18" fmla="*/ 907477 h 4711127"/>
                <a:gd name="connsiteX19" fmla="*/ 841425 w 2746425"/>
                <a:gd name="connsiteY19" fmla="*/ 761427 h 4711127"/>
                <a:gd name="connsiteX20" fmla="*/ 1006525 w 2746425"/>
                <a:gd name="connsiteY20" fmla="*/ 615377 h 4711127"/>
                <a:gd name="connsiteX21" fmla="*/ 1317675 w 2746425"/>
                <a:gd name="connsiteY21" fmla="*/ 443927 h 4711127"/>
                <a:gd name="connsiteX22" fmla="*/ 1508175 w 2746425"/>
                <a:gd name="connsiteY22" fmla="*/ 253427 h 4711127"/>
                <a:gd name="connsiteX23" fmla="*/ 1606576 w 2746425"/>
                <a:gd name="connsiteY23" fmla="*/ 0 h 4711127"/>
                <a:gd name="connsiteX0" fmla="*/ 2746425 w 2746425"/>
                <a:gd name="connsiteY0" fmla="*/ 4711127 h 4711127"/>
                <a:gd name="connsiteX1" fmla="*/ 2632125 w 2746425"/>
                <a:gd name="connsiteY1" fmla="*/ 4590477 h 4711127"/>
                <a:gd name="connsiteX2" fmla="*/ 2422575 w 2746425"/>
                <a:gd name="connsiteY2" fmla="*/ 4450777 h 4711127"/>
                <a:gd name="connsiteX3" fmla="*/ 2200325 w 2746425"/>
                <a:gd name="connsiteY3" fmla="*/ 4387277 h 4711127"/>
                <a:gd name="connsiteX4" fmla="*/ 2009825 w 2746425"/>
                <a:gd name="connsiteY4" fmla="*/ 4355527 h 4711127"/>
                <a:gd name="connsiteX5" fmla="*/ 1806625 w 2746425"/>
                <a:gd name="connsiteY5" fmla="*/ 4266627 h 4711127"/>
                <a:gd name="connsiteX6" fmla="*/ 1539925 w 2746425"/>
                <a:gd name="connsiteY6" fmla="*/ 4076127 h 4711127"/>
                <a:gd name="connsiteX7" fmla="*/ 1336725 w 2746425"/>
                <a:gd name="connsiteY7" fmla="*/ 3930077 h 4711127"/>
                <a:gd name="connsiteX8" fmla="*/ 1095425 w 2746425"/>
                <a:gd name="connsiteY8" fmla="*/ 3822127 h 4711127"/>
                <a:gd name="connsiteX9" fmla="*/ 676325 w 2746425"/>
                <a:gd name="connsiteY9" fmla="*/ 3720527 h 4711127"/>
                <a:gd name="connsiteX10" fmla="*/ 377875 w 2746425"/>
                <a:gd name="connsiteY10" fmla="*/ 3580827 h 4711127"/>
                <a:gd name="connsiteX11" fmla="*/ 136575 w 2746425"/>
                <a:gd name="connsiteY11" fmla="*/ 3225227 h 4711127"/>
                <a:gd name="connsiteX12" fmla="*/ 15925 w 2746425"/>
                <a:gd name="connsiteY12" fmla="*/ 2704527 h 4711127"/>
                <a:gd name="connsiteX13" fmla="*/ 9575 w 2746425"/>
                <a:gd name="connsiteY13" fmla="*/ 2463227 h 4711127"/>
                <a:gd name="connsiteX14" fmla="*/ 92125 w 2746425"/>
                <a:gd name="connsiteY14" fmla="*/ 2075877 h 4711127"/>
                <a:gd name="connsiteX15" fmla="*/ 352475 w 2746425"/>
                <a:gd name="connsiteY15" fmla="*/ 1631377 h 4711127"/>
                <a:gd name="connsiteX16" fmla="*/ 555675 w 2746425"/>
                <a:gd name="connsiteY16" fmla="*/ 1351977 h 4711127"/>
                <a:gd name="connsiteX17" fmla="*/ 714425 w 2746425"/>
                <a:gd name="connsiteY17" fmla="*/ 1097977 h 4711127"/>
                <a:gd name="connsiteX18" fmla="*/ 796975 w 2746425"/>
                <a:gd name="connsiteY18" fmla="*/ 907477 h 4711127"/>
                <a:gd name="connsiteX19" fmla="*/ 889551 w 2746425"/>
                <a:gd name="connsiteY19" fmla="*/ 733926 h 4711127"/>
                <a:gd name="connsiteX20" fmla="*/ 1006525 w 2746425"/>
                <a:gd name="connsiteY20" fmla="*/ 615377 h 4711127"/>
                <a:gd name="connsiteX21" fmla="*/ 1317675 w 2746425"/>
                <a:gd name="connsiteY21" fmla="*/ 443927 h 4711127"/>
                <a:gd name="connsiteX22" fmla="*/ 1508175 w 2746425"/>
                <a:gd name="connsiteY22" fmla="*/ 253427 h 4711127"/>
                <a:gd name="connsiteX23" fmla="*/ 1606576 w 2746425"/>
                <a:gd name="connsiteY23" fmla="*/ 0 h 4711127"/>
                <a:gd name="connsiteX0" fmla="*/ 2746425 w 2746425"/>
                <a:gd name="connsiteY0" fmla="*/ 4711127 h 4711127"/>
                <a:gd name="connsiteX1" fmla="*/ 2632125 w 2746425"/>
                <a:gd name="connsiteY1" fmla="*/ 4590477 h 4711127"/>
                <a:gd name="connsiteX2" fmla="*/ 2422575 w 2746425"/>
                <a:gd name="connsiteY2" fmla="*/ 4450777 h 4711127"/>
                <a:gd name="connsiteX3" fmla="*/ 2200325 w 2746425"/>
                <a:gd name="connsiteY3" fmla="*/ 4387277 h 4711127"/>
                <a:gd name="connsiteX4" fmla="*/ 2009825 w 2746425"/>
                <a:gd name="connsiteY4" fmla="*/ 4355527 h 4711127"/>
                <a:gd name="connsiteX5" fmla="*/ 1806625 w 2746425"/>
                <a:gd name="connsiteY5" fmla="*/ 4266627 h 4711127"/>
                <a:gd name="connsiteX6" fmla="*/ 1539925 w 2746425"/>
                <a:gd name="connsiteY6" fmla="*/ 4076127 h 4711127"/>
                <a:gd name="connsiteX7" fmla="*/ 1336725 w 2746425"/>
                <a:gd name="connsiteY7" fmla="*/ 3930077 h 4711127"/>
                <a:gd name="connsiteX8" fmla="*/ 1095425 w 2746425"/>
                <a:gd name="connsiteY8" fmla="*/ 3822127 h 4711127"/>
                <a:gd name="connsiteX9" fmla="*/ 676325 w 2746425"/>
                <a:gd name="connsiteY9" fmla="*/ 3720527 h 4711127"/>
                <a:gd name="connsiteX10" fmla="*/ 377875 w 2746425"/>
                <a:gd name="connsiteY10" fmla="*/ 3580827 h 4711127"/>
                <a:gd name="connsiteX11" fmla="*/ 136575 w 2746425"/>
                <a:gd name="connsiteY11" fmla="*/ 3225227 h 4711127"/>
                <a:gd name="connsiteX12" fmla="*/ 15925 w 2746425"/>
                <a:gd name="connsiteY12" fmla="*/ 2704527 h 4711127"/>
                <a:gd name="connsiteX13" fmla="*/ 9575 w 2746425"/>
                <a:gd name="connsiteY13" fmla="*/ 2463227 h 4711127"/>
                <a:gd name="connsiteX14" fmla="*/ 92125 w 2746425"/>
                <a:gd name="connsiteY14" fmla="*/ 2075877 h 4711127"/>
                <a:gd name="connsiteX15" fmla="*/ 352475 w 2746425"/>
                <a:gd name="connsiteY15" fmla="*/ 1631377 h 4711127"/>
                <a:gd name="connsiteX16" fmla="*/ 555675 w 2746425"/>
                <a:gd name="connsiteY16" fmla="*/ 1351977 h 4711127"/>
                <a:gd name="connsiteX17" fmla="*/ 714425 w 2746425"/>
                <a:gd name="connsiteY17" fmla="*/ 1097977 h 4711127"/>
                <a:gd name="connsiteX18" fmla="*/ 796975 w 2746425"/>
                <a:gd name="connsiteY18" fmla="*/ 907477 h 4711127"/>
                <a:gd name="connsiteX19" fmla="*/ 889551 w 2746425"/>
                <a:gd name="connsiteY19" fmla="*/ 733926 h 4711127"/>
                <a:gd name="connsiteX20" fmla="*/ 1089027 w 2746425"/>
                <a:gd name="connsiteY20" fmla="*/ 581001 h 4711127"/>
                <a:gd name="connsiteX21" fmla="*/ 1317675 w 2746425"/>
                <a:gd name="connsiteY21" fmla="*/ 443927 h 4711127"/>
                <a:gd name="connsiteX22" fmla="*/ 1508175 w 2746425"/>
                <a:gd name="connsiteY22" fmla="*/ 253427 h 4711127"/>
                <a:gd name="connsiteX23" fmla="*/ 1606576 w 2746425"/>
                <a:gd name="connsiteY23" fmla="*/ 0 h 4711127"/>
                <a:gd name="connsiteX0" fmla="*/ 2746425 w 2746425"/>
                <a:gd name="connsiteY0" fmla="*/ 4711127 h 4711127"/>
                <a:gd name="connsiteX1" fmla="*/ 2632125 w 2746425"/>
                <a:gd name="connsiteY1" fmla="*/ 4590477 h 4711127"/>
                <a:gd name="connsiteX2" fmla="*/ 2422575 w 2746425"/>
                <a:gd name="connsiteY2" fmla="*/ 4450777 h 4711127"/>
                <a:gd name="connsiteX3" fmla="*/ 2200325 w 2746425"/>
                <a:gd name="connsiteY3" fmla="*/ 4387277 h 4711127"/>
                <a:gd name="connsiteX4" fmla="*/ 2009825 w 2746425"/>
                <a:gd name="connsiteY4" fmla="*/ 4355527 h 4711127"/>
                <a:gd name="connsiteX5" fmla="*/ 1806625 w 2746425"/>
                <a:gd name="connsiteY5" fmla="*/ 4266627 h 4711127"/>
                <a:gd name="connsiteX6" fmla="*/ 1539925 w 2746425"/>
                <a:gd name="connsiteY6" fmla="*/ 4076127 h 4711127"/>
                <a:gd name="connsiteX7" fmla="*/ 1336725 w 2746425"/>
                <a:gd name="connsiteY7" fmla="*/ 3930077 h 4711127"/>
                <a:gd name="connsiteX8" fmla="*/ 1095425 w 2746425"/>
                <a:gd name="connsiteY8" fmla="*/ 3822127 h 4711127"/>
                <a:gd name="connsiteX9" fmla="*/ 676325 w 2746425"/>
                <a:gd name="connsiteY9" fmla="*/ 3720527 h 4711127"/>
                <a:gd name="connsiteX10" fmla="*/ 377875 w 2746425"/>
                <a:gd name="connsiteY10" fmla="*/ 3580827 h 4711127"/>
                <a:gd name="connsiteX11" fmla="*/ 136575 w 2746425"/>
                <a:gd name="connsiteY11" fmla="*/ 3225227 h 4711127"/>
                <a:gd name="connsiteX12" fmla="*/ 15925 w 2746425"/>
                <a:gd name="connsiteY12" fmla="*/ 2704527 h 4711127"/>
                <a:gd name="connsiteX13" fmla="*/ 9575 w 2746425"/>
                <a:gd name="connsiteY13" fmla="*/ 2463227 h 4711127"/>
                <a:gd name="connsiteX14" fmla="*/ 92125 w 2746425"/>
                <a:gd name="connsiteY14" fmla="*/ 2075877 h 4711127"/>
                <a:gd name="connsiteX15" fmla="*/ 379976 w 2746425"/>
                <a:gd name="connsiteY15" fmla="*/ 1658878 h 4711127"/>
                <a:gd name="connsiteX16" fmla="*/ 555675 w 2746425"/>
                <a:gd name="connsiteY16" fmla="*/ 1351977 h 4711127"/>
                <a:gd name="connsiteX17" fmla="*/ 714425 w 2746425"/>
                <a:gd name="connsiteY17" fmla="*/ 1097977 h 4711127"/>
                <a:gd name="connsiteX18" fmla="*/ 796975 w 2746425"/>
                <a:gd name="connsiteY18" fmla="*/ 907477 h 4711127"/>
                <a:gd name="connsiteX19" fmla="*/ 889551 w 2746425"/>
                <a:gd name="connsiteY19" fmla="*/ 733926 h 4711127"/>
                <a:gd name="connsiteX20" fmla="*/ 1089027 w 2746425"/>
                <a:gd name="connsiteY20" fmla="*/ 581001 h 4711127"/>
                <a:gd name="connsiteX21" fmla="*/ 1317675 w 2746425"/>
                <a:gd name="connsiteY21" fmla="*/ 443927 h 4711127"/>
                <a:gd name="connsiteX22" fmla="*/ 1508175 w 2746425"/>
                <a:gd name="connsiteY22" fmla="*/ 253427 h 4711127"/>
                <a:gd name="connsiteX23" fmla="*/ 1606576 w 2746425"/>
                <a:gd name="connsiteY23" fmla="*/ 0 h 4711127"/>
                <a:gd name="connsiteX0" fmla="*/ 2746425 w 2746425"/>
                <a:gd name="connsiteY0" fmla="*/ 4711127 h 4711127"/>
                <a:gd name="connsiteX1" fmla="*/ 2632125 w 2746425"/>
                <a:gd name="connsiteY1" fmla="*/ 4590477 h 4711127"/>
                <a:gd name="connsiteX2" fmla="*/ 2422575 w 2746425"/>
                <a:gd name="connsiteY2" fmla="*/ 4450777 h 4711127"/>
                <a:gd name="connsiteX3" fmla="*/ 2200325 w 2746425"/>
                <a:gd name="connsiteY3" fmla="*/ 4387277 h 4711127"/>
                <a:gd name="connsiteX4" fmla="*/ 2009825 w 2746425"/>
                <a:gd name="connsiteY4" fmla="*/ 4355527 h 4711127"/>
                <a:gd name="connsiteX5" fmla="*/ 1806625 w 2746425"/>
                <a:gd name="connsiteY5" fmla="*/ 4266627 h 4711127"/>
                <a:gd name="connsiteX6" fmla="*/ 1539925 w 2746425"/>
                <a:gd name="connsiteY6" fmla="*/ 4076127 h 4711127"/>
                <a:gd name="connsiteX7" fmla="*/ 1336725 w 2746425"/>
                <a:gd name="connsiteY7" fmla="*/ 3930077 h 4711127"/>
                <a:gd name="connsiteX8" fmla="*/ 1095425 w 2746425"/>
                <a:gd name="connsiteY8" fmla="*/ 3822127 h 4711127"/>
                <a:gd name="connsiteX9" fmla="*/ 676325 w 2746425"/>
                <a:gd name="connsiteY9" fmla="*/ 3720527 h 4711127"/>
                <a:gd name="connsiteX10" fmla="*/ 377875 w 2746425"/>
                <a:gd name="connsiteY10" fmla="*/ 3580827 h 4711127"/>
                <a:gd name="connsiteX11" fmla="*/ 136575 w 2746425"/>
                <a:gd name="connsiteY11" fmla="*/ 3225227 h 4711127"/>
                <a:gd name="connsiteX12" fmla="*/ 15925 w 2746425"/>
                <a:gd name="connsiteY12" fmla="*/ 2704527 h 4711127"/>
                <a:gd name="connsiteX13" fmla="*/ 9575 w 2746425"/>
                <a:gd name="connsiteY13" fmla="*/ 2463227 h 4711127"/>
                <a:gd name="connsiteX14" fmla="*/ 92125 w 2746425"/>
                <a:gd name="connsiteY14" fmla="*/ 2075877 h 4711127"/>
                <a:gd name="connsiteX15" fmla="*/ 434978 w 2746425"/>
                <a:gd name="connsiteY15" fmla="*/ 1645128 h 4711127"/>
                <a:gd name="connsiteX16" fmla="*/ 555675 w 2746425"/>
                <a:gd name="connsiteY16" fmla="*/ 1351977 h 4711127"/>
                <a:gd name="connsiteX17" fmla="*/ 714425 w 2746425"/>
                <a:gd name="connsiteY17" fmla="*/ 1097977 h 4711127"/>
                <a:gd name="connsiteX18" fmla="*/ 796975 w 2746425"/>
                <a:gd name="connsiteY18" fmla="*/ 907477 h 4711127"/>
                <a:gd name="connsiteX19" fmla="*/ 889551 w 2746425"/>
                <a:gd name="connsiteY19" fmla="*/ 733926 h 4711127"/>
                <a:gd name="connsiteX20" fmla="*/ 1089027 w 2746425"/>
                <a:gd name="connsiteY20" fmla="*/ 581001 h 4711127"/>
                <a:gd name="connsiteX21" fmla="*/ 1317675 w 2746425"/>
                <a:gd name="connsiteY21" fmla="*/ 443927 h 4711127"/>
                <a:gd name="connsiteX22" fmla="*/ 1508175 w 2746425"/>
                <a:gd name="connsiteY22" fmla="*/ 253427 h 4711127"/>
                <a:gd name="connsiteX23" fmla="*/ 1606576 w 2746425"/>
                <a:gd name="connsiteY23" fmla="*/ 0 h 4711127"/>
                <a:gd name="connsiteX0" fmla="*/ 2746425 w 2746425"/>
                <a:gd name="connsiteY0" fmla="*/ 4711127 h 4711127"/>
                <a:gd name="connsiteX1" fmla="*/ 2632125 w 2746425"/>
                <a:gd name="connsiteY1" fmla="*/ 4590477 h 4711127"/>
                <a:gd name="connsiteX2" fmla="*/ 2422575 w 2746425"/>
                <a:gd name="connsiteY2" fmla="*/ 4450777 h 4711127"/>
                <a:gd name="connsiteX3" fmla="*/ 2200325 w 2746425"/>
                <a:gd name="connsiteY3" fmla="*/ 4387277 h 4711127"/>
                <a:gd name="connsiteX4" fmla="*/ 2009825 w 2746425"/>
                <a:gd name="connsiteY4" fmla="*/ 4355527 h 4711127"/>
                <a:gd name="connsiteX5" fmla="*/ 1806625 w 2746425"/>
                <a:gd name="connsiteY5" fmla="*/ 4266627 h 4711127"/>
                <a:gd name="connsiteX6" fmla="*/ 1539925 w 2746425"/>
                <a:gd name="connsiteY6" fmla="*/ 4076127 h 4711127"/>
                <a:gd name="connsiteX7" fmla="*/ 1336725 w 2746425"/>
                <a:gd name="connsiteY7" fmla="*/ 3930077 h 4711127"/>
                <a:gd name="connsiteX8" fmla="*/ 1095425 w 2746425"/>
                <a:gd name="connsiteY8" fmla="*/ 3822127 h 4711127"/>
                <a:gd name="connsiteX9" fmla="*/ 676325 w 2746425"/>
                <a:gd name="connsiteY9" fmla="*/ 3720527 h 4711127"/>
                <a:gd name="connsiteX10" fmla="*/ 377875 w 2746425"/>
                <a:gd name="connsiteY10" fmla="*/ 3580827 h 4711127"/>
                <a:gd name="connsiteX11" fmla="*/ 136575 w 2746425"/>
                <a:gd name="connsiteY11" fmla="*/ 3225227 h 4711127"/>
                <a:gd name="connsiteX12" fmla="*/ 15925 w 2746425"/>
                <a:gd name="connsiteY12" fmla="*/ 2704527 h 4711127"/>
                <a:gd name="connsiteX13" fmla="*/ 9575 w 2746425"/>
                <a:gd name="connsiteY13" fmla="*/ 2463227 h 4711127"/>
                <a:gd name="connsiteX14" fmla="*/ 92125 w 2746425"/>
                <a:gd name="connsiteY14" fmla="*/ 2075877 h 4711127"/>
                <a:gd name="connsiteX15" fmla="*/ 434978 w 2746425"/>
                <a:gd name="connsiteY15" fmla="*/ 1645128 h 4711127"/>
                <a:gd name="connsiteX16" fmla="*/ 555675 w 2746425"/>
                <a:gd name="connsiteY16" fmla="*/ 1351977 h 4711127"/>
                <a:gd name="connsiteX17" fmla="*/ 714425 w 2746425"/>
                <a:gd name="connsiteY17" fmla="*/ 1097977 h 4711127"/>
                <a:gd name="connsiteX18" fmla="*/ 796975 w 2746425"/>
                <a:gd name="connsiteY18" fmla="*/ 907477 h 4711127"/>
                <a:gd name="connsiteX19" fmla="*/ 868926 w 2746425"/>
                <a:gd name="connsiteY19" fmla="*/ 740801 h 4711127"/>
                <a:gd name="connsiteX20" fmla="*/ 1089027 w 2746425"/>
                <a:gd name="connsiteY20" fmla="*/ 581001 h 4711127"/>
                <a:gd name="connsiteX21" fmla="*/ 1317675 w 2746425"/>
                <a:gd name="connsiteY21" fmla="*/ 443927 h 4711127"/>
                <a:gd name="connsiteX22" fmla="*/ 1508175 w 2746425"/>
                <a:gd name="connsiteY22" fmla="*/ 253427 h 4711127"/>
                <a:gd name="connsiteX23" fmla="*/ 1606576 w 2746425"/>
                <a:gd name="connsiteY23" fmla="*/ 0 h 4711127"/>
                <a:gd name="connsiteX0" fmla="*/ 2746425 w 2746425"/>
                <a:gd name="connsiteY0" fmla="*/ 4711127 h 4711127"/>
                <a:gd name="connsiteX1" fmla="*/ 2632125 w 2746425"/>
                <a:gd name="connsiteY1" fmla="*/ 4590477 h 4711127"/>
                <a:gd name="connsiteX2" fmla="*/ 2422575 w 2746425"/>
                <a:gd name="connsiteY2" fmla="*/ 4450777 h 4711127"/>
                <a:gd name="connsiteX3" fmla="*/ 2200325 w 2746425"/>
                <a:gd name="connsiteY3" fmla="*/ 4387277 h 4711127"/>
                <a:gd name="connsiteX4" fmla="*/ 2009825 w 2746425"/>
                <a:gd name="connsiteY4" fmla="*/ 4355527 h 4711127"/>
                <a:gd name="connsiteX5" fmla="*/ 1806625 w 2746425"/>
                <a:gd name="connsiteY5" fmla="*/ 4266627 h 4711127"/>
                <a:gd name="connsiteX6" fmla="*/ 1539925 w 2746425"/>
                <a:gd name="connsiteY6" fmla="*/ 4076127 h 4711127"/>
                <a:gd name="connsiteX7" fmla="*/ 1336725 w 2746425"/>
                <a:gd name="connsiteY7" fmla="*/ 3930077 h 4711127"/>
                <a:gd name="connsiteX8" fmla="*/ 1095425 w 2746425"/>
                <a:gd name="connsiteY8" fmla="*/ 3822127 h 4711127"/>
                <a:gd name="connsiteX9" fmla="*/ 676325 w 2746425"/>
                <a:gd name="connsiteY9" fmla="*/ 3720527 h 4711127"/>
                <a:gd name="connsiteX10" fmla="*/ 377875 w 2746425"/>
                <a:gd name="connsiteY10" fmla="*/ 3580827 h 4711127"/>
                <a:gd name="connsiteX11" fmla="*/ 136575 w 2746425"/>
                <a:gd name="connsiteY11" fmla="*/ 3225227 h 4711127"/>
                <a:gd name="connsiteX12" fmla="*/ 15925 w 2746425"/>
                <a:gd name="connsiteY12" fmla="*/ 2704527 h 4711127"/>
                <a:gd name="connsiteX13" fmla="*/ 9575 w 2746425"/>
                <a:gd name="connsiteY13" fmla="*/ 2463227 h 4711127"/>
                <a:gd name="connsiteX14" fmla="*/ 92125 w 2746425"/>
                <a:gd name="connsiteY14" fmla="*/ 2075877 h 4711127"/>
                <a:gd name="connsiteX15" fmla="*/ 434978 w 2746425"/>
                <a:gd name="connsiteY15" fmla="*/ 1645128 h 4711127"/>
                <a:gd name="connsiteX16" fmla="*/ 555675 w 2746425"/>
                <a:gd name="connsiteY16" fmla="*/ 1351977 h 4711127"/>
                <a:gd name="connsiteX17" fmla="*/ 714425 w 2746425"/>
                <a:gd name="connsiteY17" fmla="*/ 1097977 h 4711127"/>
                <a:gd name="connsiteX18" fmla="*/ 776349 w 2746425"/>
                <a:gd name="connsiteY18" fmla="*/ 907477 h 4711127"/>
                <a:gd name="connsiteX19" fmla="*/ 868926 w 2746425"/>
                <a:gd name="connsiteY19" fmla="*/ 740801 h 4711127"/>
                <a:gd name="connsiteX20" fmla="*/ 1089027 w 2746425"/>
                <a:gd name="connsiteY20" fmla="*/ 581001 h 4711127"/>
                <a:gd name="connsiteX21" fmla="*/ 1317675 w 2746425"/>
                <a:gd name="connsiteY21" fmla="*/ 443927 h 4711127"/>
                <a:gd name="connsiteX22" fmla="*/ 1508175 w 2746425"/>
                <a:gd name="connsiteY22" fmla="*/ 253427 h 4711127"/>
                <a:gd name="connsiteX23" fmla="*/ 1606576 w 2746425"/>
                <a:gd name="connsiteY23" fmla="*/ 0 h 4711127"/>
                <a:gd name="connsiteX0" fmla="*/ 2748283 w 2748283"/>
                <a:gd name="connsiteY0" fmla="*/ 4711127 h 4711127"/>
                <a:gd name="connsiteX1" fmla="*/ 2633983 w 2748283"/>
                <a:gd name="connsiteY1" fmla="*/ 4590477 h 4711127"/>
                <a:gd name="connsiteX2" fmla="*/ 2424433 w 2748283"/>
                <a:gd name="connsiteY2" fmla="*/ 4450777 h 4711127"/>
                <a:gd name="connsiteX3" fmla="*/ 2202183 w 2748283"/>
                <a:gd name="connsiteY3" fmla="*/ 4387277 h 4711127"/>
                <a:gd name="connsiteX4" fmla="*/ 2011683 w 2748283"/>
                <a:gd name="connsiteY4" fmla="*/ 4355527 h 4711127"/>
                <a:gd name="connsiteX5" fmla="*/ 1808483 w 2748283"/>
                <a:gd name="connsiteY5" fmla="*/ 4266627 h 4711127"/>
                <a:gd name="connsiteX6" fmla="*/ 1541783 w 2748283"/>
                <a:gd name="connsiteY6" fmla="*/ 4076127 h 4711127"/>
                <a:gd name="connsiteX7" fmla="*/ 1338583 w 2748283"/>
                <a:gd name="connsiteY7" fmla="*/ 3930077 h 4711127"/>
                <a:gd name="connsiteX8" fmla="*/ 1097283 w 2748283"/>
                <a:gd name="connsiteY8" fmla="*/ 3822127 h 4711127"/>
                <a:gd name="connsiteX9" fmla="*/ 678183 w 2748283"/>
                <a:gd name="connsiteY9" fmla="*/ 3720527 h 4711127"/>
                <a:gd name="connsiteX10" fmla="*/ 379733 w 2748283"/>
                <a:gd name="connsiteY10" fmla="*/ 3580827 h 4711127"/>
                <a:gd name="connsiteX11" fmla="*/ 138433 w 2748283"/>
                <a:gd name="connsiteY11" fmla="*/ 3225227 h 4711127"/>
                <a:gd name="connsiteX12" fmla="*/ 17783 w 2748283"/>
                <a:gd name="connsiteY12" fmla="*/ 2704527 h 4711127"/>
                <a:gd name="connsiteX13" fmla="*/ 11433 w 2748283"/>
                <a:gd name="connsiteY13" fmla="*/ 2463227 h 4711127"/>
                <a:gd name="connsiteX14" fmla="*/ 121483 w 2748283"/>
                <a:gd name="connsiteY14" fmla="*/ 2048376 h 4711127"/>
                <a:gd name="connsiteX15" fmla="*/ 436836 w 2748283"/>
                <a:gd name="connsiteY15" fmla="*/ 1645128 h 4711127"/>
                <a:gd name="connsiteX16" fmla="*/ 557533 w 2748283"/>
                <a:gd name="connsiteY16" fmla="*/ 1351977 h 4711127"/>
                <a:gd name="connsiteX17" fmla="*/ 716283 w 2748283"/>
                <a:gd name="connsiteY17" fmla="*/ 1097977 h 4711127"/>
                <a:gd name="connsiteX18" fmla="*/ 778207 w 2748283"/>
                <a:gd name="connsiteY18" fmla="*/ 907477 h 4711127"/>
                <a:gd name="connsiteX19" fmla="*/ 870784 w 2748283"/>
                <a:gd name="connsiteY19" fmla="*/ 740801 h 4711127"/>
                <a:gd name="connsiteX20" fmla="*/ 1090885 w 2748283"/>
                <a:gd name="connsiteY20" fmla="*/ 581001 h 4711127"/>
                <a:gd name="connsiteX21" fmla="*/ 1319533 w 2748283"/>
                <a:gd name="connsiteY21" fmla="*/ 443927 h 4711127"/>
                <a:gd name="connsiteX22" fmla="*/ 1510033 w 2748283"/>
                <a:gd name="connsiteY22" fmla="*/ 253427 h 4711127"/>
                <a:gd name="connsiteX23" fmla="*/ 1608434 w 2748283"/>
                <a:gd name="connsiteY23" fmla="*/ 0 h 4711127"/>
                <a:gd name="connsiteX0" fmla="*/ 2743126 w 2743126"/>
                <a:gd name="connsiteY0" fmla="*/ 4711127 h 4711127"/>
                <a:gd name="connsiteX1" fmla="*/ 2628826 w 2743126"/>
                <a:gd name="connsiteY1" fmla="*/ 4590477 h 4711127"/>
                <a:gd name="connsiteX2" fmla="*/ 2419276 w 2743126"/>
                <a:gd name="connsiteY2" fmla="*/ 4450777 h 4711127"/>
                <a:gd name="connsiteX3" fmla="*/ 2197026 w 2743126"/>
                <a:gd name="connsiteY3" fmla="*/ 4387277 h 4711127"/>
                <a:gd name="connsiteX4" fmla="*/ 2006526 w 2743126"/>
                <a:gd name="connsiteY4" fmla="*/ 4355527 h 4711127"/>
                <a:gd name="connsiteX5" fmla="*/ 1803326 w 2743126"/>
                <a:gd name="connsiteY5" fmla="*/ 4266627 h 4711127"/>
                <a:gd name="connsiteX6" fmla="*/ 1536626 w 2743126"/>
                <a:gd name="connsiteY6" fmla="*/ 4076127 h 4711127"/>
                <a:gd name="connsiteX7" fmla="*/ 1333426 w 2743126"/>
                <a:gd name="connsiteY7" fmla="*/ 3930077 h 4711127"/>
                <a:gd name="connsiteX8" fmla="*/ 1092126 w 2743126"/>
                <a:gd name="connsiteY8" fmla="*/ 3822127 h 4711127"/>
                <a:gd name="connsiteX9" fmla="*/ 673026 w 2743126"/>
                <a:gd name="connsiteY9" fmla="*/ 3720527 h 4711127"/>
                <a:gd name="connsiteX10" fmla="*/ 374576 w 2743126"/>
                <a:gd name="connsiteY10" fmla="*/ 3580827 h 4711127"/>
                <a:gd name="connsiteX11" fmla="*/ 133276 w 2743126"/>
                <a:gd name="connsiteY11" fmla="*/ 3225227 h 4711127"/>
                <a:gd name="connsiteX12" fmla="*/ 26376 w 2743126"/>
                <a:gd name="connsiteY12" fmla="*/ 2759528 h 4711127"/>
                <a:gd name="connsiteX13" fmla="*/ 6276 w 2743126"/>
                <a:gd name="connsiteY13" fmla="*/ 2463227 h 4711127"/>
                <a:gd name="connsiteX14" fmla="*/ 116326 w 2743126"/>
                <a:gd name="connsiteY14" fmla="*/ 2048376 h 4711127"/>
                <a:gd name="connsiteX15" fmla="*/ 431679 w 2743126"/>
                <a:gd name="connsiteY15" fmla="*/ 1645128 h 4711127"/>
                <a:gd name="connsiteX16" fmla="*/ 552376 w 2743126"/>
                <a:gd name="connsiteY16" fmla="*/ 1351977 h 4711127"/>
                <a:gd name="connsiteX17" fmla="*/ 711126 w 2743126"/>
                <a:gd name="connsiteY17" fmla="*/ 1097977 h 4711127"/>
                <a:gd name="connsiteX18" fmla="*/ 773050 w 2743126"/>
                <a:gd name="connsiteY18" fmla="*/ 907477 h 4711127"/>
                <a:gd name="connsiteX19" fmla="*/ 865627 w 2743126"/>
                <a:gd name="connsiteY19" fmla="*/ 740801 h 4711127"/>
                <a:gd name="connsiteX20" fmla="*/ 1085728 w 2743126"/>
                <a:gd name="connsiteY20" fmla="*/ 581001 h 4711127"/>
                <a:gd name="connsiteX21" fmla="*/ 1314376 w 2743126"/>
                <a:gd name="connsiteY21" fmla="*/ 443927 h 4711127"/>
                <a:gd name="connsiteX22" fmla="*/ 1504876 w 2743126"/>
                <a:gd name="connsiteY22" fmla="*/ 253427 h 4711127"/>
                <a:gd name="connsiteX23" fmla="*/ 1603277 w 2743126"/>
                <a:gd name="connsiteY23" fmla="*/ 0 h 471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43126" h="4711127">
                  <a:moveTo>
                    <a:pt x="2743126" y="4711127"/>
                  </a:moveTo>
                  <a:cubicBezTo>
                    <a:pt x="2712963" y="4672498"/>
                    <a:pt x="2682801" y="4633869"/>
                    <a:pt x="2628826" y="4590477"/>
                  </a:cubicBezTo>
                  <a:cubicBezTo>
                    <a:pt x="2574851" y="4547085"/>
                    <a:pt x="2491243" y="4484644"/>
                    <a:pt x="2419276" y="4450777"/>
                  </a:cubicBezTo>
                  <a:cubicBezTo>
                    <a:pt x="2347309" y="4416910"/>
                    <a:pt x="2265818" y="4403152"/>
                    <a:pt x="2197026" y="4387277"/>
                  </a:cubicBezTo>
                  <a:cubicBezTo>
                    <a:pt x="2128234" y="4371402"/>
                    <a:pt x="2072143" y="4375635"/>
                    <a:pt x="2006526" y="4355527"/>
                  </a:cubicBezTo>
                  <a:cubicBezTo>
                    <a:pt x="1940909" y="4335419"/>
                    <a:pt x="1881643" y="4313194"/>
                    <a:pt x="1803326" y="4266627"/>
                  </a:cubicBezTo>
                  <a:cubicBezTo>
                    <a:pt x="1725009" y="4220060"/>
                    <a:pt x="1536626" y="4076127"/>
                    <a:pt x="1536626" y="4076127"/>
                  </a:cubicBezTo>
                  <a:cubicBezTo>
                    <a:pt x="1458309" y="4020035"/>
                    <a:pt x="1407509" y="3972410"/>
                    <a:pt x="1333426" y="3930077"/>
                  </a:cubicBezTo>
                  <a:cubicBezTo>
                    <a:pt x="1259343" y="3887744"/>
                    <a:pt x="1202193" y="3857052"/>
                    <a:pt x="1092126" y="3822127"/>
                  </a:cubicBezTo>
                  <a:cubicBezTo>
                    <a:pt x="982059" y="3787202"/>
                    <a:pt x="792618" y="3760744"/>
                    <a:pt x="673026" y="3720527"/>
                  </a:cubicBezTo>
                  <a:cubicBezTo>
                    <a:pt x="553434" y="3680310"/>
                    <a:pt x="464534" y="3663377"/>
                    <a:pt x="374576" y="3580827"/>
                  </a:cubicBezTo>
                  <a:cubicBezTo>
                    <a:pt x="284618" y="3498277"/>
                    <a:pt x="191309" y="3362110"/>
                    <a:pt x="133276" y="3225227"/>
                  </a:cubicBezTo>
                  <a:cubicBezTo>
                    <a:pt x="75243" y="3088344"/>
                    <a:pt x="47543" y="2886528"/>
                    <a:pt x="26376" y="2759528"/>
                  </a:cubicBezTo>
                  <a:cubicBezTo>
                    <a:pt x="5209" y="2632528"/>
                    <a:pt x="-8716" y="2581752"/>
                    <a:pt x="6276" y="2463227"/>
                  </a:cubicBezTo>
                  <a:cubicBezTo>
                    <a:pt x="21268" y="2344702"/>
                    <a:pt x="45426" y="2184726"/>
                    <a:pt x="116326" y="2048376"/>
                  </a:cubicBezTo>
                  <a:cubicBezTo>
                    <a:pt x="187227" y="1912026"/>
                    <a:pt x="359004" y="1761194"/>
                    <a:pt x="431679" y="1645128"/>
                  </a:cubicBezTo>
                  <a:cubicBezTo>
                    <a:pt x="504354" y="1529062"/>
                    <a:pt x="505802" y="1443169"/>
                    <a:pt x="552376" y="1351977"/>
                  </a:cubicBezTo>
                  <a:cubicBezTo>
                    <a:pt x="598951" y="1260785"/>
                    <a:pt x="674347" y="1172060"/>
                    <a:pt x="711126" y="1097977"/>
                  </a:cubicBezTo>
                  <a:cubicBezTo>
                    <a:pt x="747905" y="1023894"/>
                    <a:pt x="747300" y="967006"/>
                    <a:pt x="773050" y="907477"/>
                  </a:cubicBezTo>
                  <a:cubicBezTo>
                    <a:pt x="798800" y="847948"/>
                    <a:pt x="813514" y="795214"/>
                    <a:pt x="865627" y="740801"/>
                  </a:cubicBezTo>
                  <a:cubicBezTo>
                    <a:pt x="917740" y="686388"/>
                    <a:pt x="1010937" y="630480"/>
                    <a:pt x="1085728" y="581001"/>
                  </a:cubicBezTo>
                  <a:cubicBezTo>
                    <a:pt x="1160520" y="531522"/>
                    <a:pt x="1244518" y="498523"/>
                    <a:pt x="1314376" y="443927"/>
                  </a:cubicBezTo>
                  <a:cubicBezTo>
                    <a:pt x="1384234" y="389331"/>
                    <a:pt x="1456726" y="327415"/>
                    <a:pt x="1504876" y="253427"/>
                  </a:cubicBezTo>
                  <a:cubicBezTo>
                    <a:pt x="1553026" y="179439"/>
                    <a:pt x="1595339" y="58208"/>
                    <a:pt x="1603277" y="0"/>
                  </a:cubicBezTo>
                </a:path>
              </a:pathLst>
            </a:custGeom>
            <a:noFill/>
            <a:ln w="317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8" name="Rechte verbindingslijn 27"/>
            <p:cNvCxnSpPr>
              <a:stCxn id="27" idx="18"/>
            </p:cNvCxnSpPr>
            <p:nvPr/>
          </p:nvCxnSpPr>
          <p:spPr>
            <a:xfrm>
              <a:off x="5091125" y="920749"/>
              <a:ext cx="344971" cy="66825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al 28"/>
            <p:cNvSpPr/>
            <p:nvPr/>
          </p:nvSpPr>
          <p:spPr>
            <a:xfrm>
              <a:off x="5834151" y="15258"/>
              <a:ext cx="144016" cy="144016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Ovaal 29"/>
            <p:cNvSpPr/>
            <p:nvPr/>
          </p:nvSpPr>
          <p:spPr>
            <a:xfrm>
              <a:off x="6976578" y="4636530"/>
              <a:ext cx="144016" cy="144016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Ovaal 30"/>
            <p:cNvSpPr/>
            <p:nvPr/>
          </p:nvSpPr>
          <p:spPr>
            <a:xfrm>
              <a:off x="4263342" y="2367719"/>
              <a:ext cx="144016" cy="144016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Ovaal 31"/>
            <p:cNvSpPr/>
            <p:nvPr/>
          </p:nvSpPr>
          <p:spPr>
            <a:xfrm>
              <a:off x="5030900" y="848302"/>
              <a:ext cx="144016" cy="144016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Vrije vorm 32"/>
          <p:cNvSpPr/>
          <p:nvPr/>
        </p:nvSpPr>
        <p:spPr>
          <a:xfrm>
            <a:off x="6005066" y="1390650"/>
            <a:ext cx="1381125" cy="1003300"/>
          </a:xfrm>
          <a:custGeom>
            <a:avLst/>
            <a:gdLst>
              <a:gd name="connsiteX0" fmla="*/ 0 w 1381125"/>
              <a:gd name="connsiteY0" fmla="*/ 292100 h 1003300"/>
              <a:gd name="connsiteX1" fmla="*/ 60325 w 1381125"/>
              <a:gd name="connsiteY1" fmla="*/ 180975 h 1003300"/>
              <a:gd name="connsiteX2" fmla="*/ 60325 w 1381125"/>
              <a:gd name="connsiteY2" fmla="*/ 88900 h 1003300"/>
              <a:gd name="connsiteX3" fmla="*/ 492125 w 1381125"/>
              <a:gd name="connsiteY3" fmla="*/ 0 h 1003300"/>
              <a:gd name="connsiteX4" fmla="*/ 501650 w 1381125"/>
              <a:gd name="connsiteY4" fmla="*/ 238125 h 1003300"/>
              <a:gd name="connsiteX5" fmla="*/ 600075 w 1381125"/>
              <a:gd name="connsiteY5" fmla="*/ 450850 h 1003300"/>
              <a:gd name="connsiteX6" fmla="*/ 854075 w 1381125"/>
              <a:gd name="connsiteY6" fmla="*/ 463550 h 1003300"/>
              <a:gd name="connsiteX7" fmla="*/ 1082675 w 1381125"/>
              <a:gd name="connsiteY7" fmla="*/ 384175 h 1003300"/>
              <a:gd name="connsiteX8" fmla="*/ 1095375 w 1381125"/>
              <a:gd name="connsiteY8" fmla="*/ 508000 h 1003300"/>
              <a:gd name="connsiteX9" fmla="*/ 1381125 w 1381125"/>
              <a:gd name="connsiteY9" fmla="*/ 530225 h 1003300"/>
              <a:gd name="connsiteX10" fmla="*/ 1292225 w 1381125"/>
              <a:gd name="connsiteY10" fmla="*/ 749300 h 1003300"/>
              <a:gd name="connsiteX11" fmla="*/ 755650 w 1381125"/>
              <a:gd name="connsiteY11" fmla="*/ 679450 h 1003300"/>
              <a:gd name="connsiteX12" fmla="*/ 895350 w 1381125"/>
              <a:gd name="connsiteY12" fmla="*/ 974725 h 1003300"/>
              <a:gd name="connsiteX13" fmla="*/ 431800 w 1381125"/>
              <a:gd name="connsiteY13" fmla="*/ 1003300 h 1003300"/>
              <a:gd name="connsiteX14" fmla="*/ 415925 w 1381125"/>
              <a:gd name="connsiteY14" fmla="*/ 841375 h 1003300"/>
              <a:gd name="connsiteX15" fmla="*/ 231775 w 1381125"/>
              <a:gd name="connsiteY15" fmla="*/ 879475 h 1003300"/>
              <a:gd name="connsiteX16" fmla="*/ 149225 w 1381125"/>
              <a:gd name="connsiteY16" fmla="*/ 669925 h 1003300"/>
              <a:gd name="connsiteX17" fmla="*/ 241300 w 1381125"/>
              <a:gd name="connsiteY17" fmla="*/ 463550 h 1003300"/>
              <a:gd name="connsiteX18" fmla="*/ 0 w 1381125"/>
              <a:gd name="connsiteY18" fmla="*/ 29210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81125" h="1003300">
                <a:moveTo>
                  <a:pt x="0" y="292100"/>
                </a:moveTo>
                <a:lnTo>
                  <a:pt x="60325" y="180975"/>
                </a:lnTo>
                <a:lnTo>
                  <a:pt x="60325" y="88900"/>
                </a:lnTo>
                <a:lnTo>
                  <a:pt x="492125" y="0"/>
                </a:lnTo>
                <a:lnTo>
                  <a:pt x="501650" y="238125"/>
                </a:lnTo>
                <a:lnTo>
                  <a:pt x="600075" y="450850"/>
                </a:lnTo>
                <a:lnTo>
                  <a:pt x="854075" y="463550"/>
                </a:lnTo>
                <a:lnTo>
                  <a:pt x="1082675" y="384175"/>
                </a:lnTo>
                <a:lnTo>
                  <a:pt x="1095375" y="508000"/>
                </a:lnTo>
                <a:lnTo>
                  <a:pt x="1381125" y="530225"/>
                </a:lnTo>
                <a:lnTo>
                  <a:pt x="1292225" y="749300"/>
                </a:lnTo>
                <a:lnTo>
                  <a:pt x="755650" y="679450"/>
                </a:lnTo>
                <a:lnTo>
                  <a:pt x="895350" y="974725"/>
                </a:lnTo>
                <a:lnTo>
                  <a:pt x="431800" y="1003300"/>
                </a:lnTo>
                <a:lnTo>
                  <a:pt x="415925" y="841375"/>
                </a:lnTo>
                <a:lnTo>
                  <a:pt x="231775" y="879475"/>
                </a:lnTo>
                <a:lnTo>
                  <a:pt x="149225" y="669925"/>
                </a:lnTo>
                <a:lnTo>
                  <a:pt x="241300" y="463550"/>
                </a:lnTo>
                <a:lnTo>
                  <a:pt x="0" y="29210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Vrije vorm 1"/>
          <p:cNvSpPr/>
          <p:nvPr/>
        </p:nvSpPr>
        <p:spPr>
          <a:xfrm>
            <a:off x="4496373" y="2069432"/>
            <a:ext cx="1876926" cy="424376"/>
          </a:xfrm>
          <a:custGeom>
            <a:avLst/>
            <a:gdLst>
              <a:gd name="connsiteX0" fmla="*/ 0 w 1876926"/>
              <a:gd name="connsiteY0" fmla="*/ 391885 h 424376"/>
              <a:gd name="connsiteX1" fmla="*/ 316259 w 1876926"/>
              <a:gd name="connsiteY1" fmla="*/ 419386 h 424376"/>
              <a:gd name="connsiteX2" fmla="*/ 797522 w 1876926"/>
              <a:gd name="connsiteY2" fmla="*/ 302508 h 424376"/>
              <a:gd name="connsiteX3" fmla="*/ 1134406 w 1876926"/>
              <a:gd name="connsiteY3" fmla="*/ 41251 h 424376"/>
              <a:gd name="connsiteX4" fmla="*/ 1436914 w 1876926"/>
              <a:gd name="connsiteY4" fmla="*/ 20625 h 424376"/>
              <a:gd name="connsiteX5" fmla="*/ 1876926 w 1876926"/>
              <a:gd name="connsiteY5" fmla="*/ 0 h 42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6926" h="424376">
                <a:moveTo>
                  <a:pt x="0" y="391885"/>
                </a:moveTo>
                <a:cubicBezTo>
                  <a:pt x="91669" y="413083"/>
                  <a:pt x="183339" y="434282"/>
                  <a:pt x="316259" y="419386"/>
                </a:cubicBezTo>
                <a:cubicBezTo>
                  <a:pt x="449179" y="404490"/>
                  <a:pt x="661164" y="365530"/>
                  <a:pt x="797522" y="302508"/>
                </a:cubicBezTo>
                <a:cubicBezTo>
                  <a:pt x="933880" y="239486"/>
                  <a:pt x="1027841" y="88231"/>
                  <a:pt x="1134406" y="41251"/>
                </a:cubicBezTo>
                <a:cubicBezTo>
                  <a:pt x="1240971" y="-5729"/>
                  <a:pt x="1436914" y="20625"/>
                  <a:pt x="1436914" y="20625"/>
                </a:cubicBezTo>
                <a:lnTo>
                  <a:pt x="1876926" y="0"/>
                </a:lnTo>
              </a:path>
            </a:pathLst>
          </a:custGeom>
          <a:noFill/>
          <a:ln w="25400">
            <a:solidFill>
              <a:srgbClr val="002060"/>
            </a:solidFill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Vrije vorm 2"/>
          <p:cNvSpPr/>
          <p:nvPr/>
        </p:nvSpPr>
        <p:spPr>
          <a:xfrm>
            <a:off x="6373299" y="611747"/>
            <a:ext cx="2729450" cy="1457685"/>
          </a:xfrm>
          <a:custGeom>
            <a:avLst/>
            <a:gdLst>
              <a:gd name="connsiteX0" fmla="*/ 2729450 w 2729450"/>
              <a:gd name="connsiteY0" fmla="*/ 1457685 h 1457685"/>
              <a:gd name="connsiteX1" fmla="*/ 2433817 w 2729450"/>
              <a:gd name="connsiteY1" fmla="*/ 1368307 h 1457685"/>
              <a:gd name="connsiteX2" fmla="*/ 2227561 w 2729450"/>
              <a:gd name="connsiteY2" fmla="*/ 1347682 h 1457685"/>
              <a:gd name="connsiteX3" fmla="*/ 2124433 w 2729450"/>
              <a:gd name="connsiteY3" fmla="*/ 1141426 h 1457685"/>
              <a:gd name="connsiteX4" fmla="*/ 2014430 w 2729450"/>
              <a:gd name="connsiteY4" fmla="*/ 777041 h 1457685"/>
              <a:gd name="connsiteX5" fmla="*/ 1801299 w 2729450"/>
              <a:gd name="connsiteY5" fmla="*/ 687664 h 1457685"/>
              <a:gd name="connsiteX6" fmla="*/ 1375038 w 2729450"/>
              <a:gd name="connsiteY6" fmla="*/ 715164 h 1457685"/>
              <a:gd name="connsiteX7" fmla="*/ 1223784 w 2729450"/>
              <a:gd name="connsiteY7" fmla="*/ 694539 h 1457685"/>
              <a:gd name="connsiteX8" fmla="*/ 1003778 w 2729450"/>
              <a:gd name="connsiteY8" fmla="*/ 323279 h 1457685"/>
              <a:gd name="connsiteX9" fmla="*/ 907525 w 2729450"/>
              <a:gd name="connsiteY9" fmla="*/ 62021 h 1457685"/>
              <a:gd name="connsiteX10" fmla="*/ 646268 w 2729450"/>
              <a:gd name="connsiteY10" fmla="*/ 145 h 1457685"/>
              <a:gd name="connsiteX11" fmla="*/ 0 w 2729450"/>
              <a:gd name="connsiteY11" fmla="*/ 48271 h 1457685"/>
              <a:gd name="connsiteX0" fmla="*/ 2729450 w 2729450"/>
              <a:gd name="connsiteY0" fmla="*/ 1457685 h 1457685"/>
              <a:gd name="connsiteX1" fmla="*/ 2433817 w 2729450"/>
              <a:gd name="connsiteY1" fmla="*/ 1368307 h 1457685"/>
              <a:gd name="connsiteX2" fmla="*/ 2227561 w 2729450"/>
              <a:gd name="connsiteY2" fmla="*/ 1347682 h 1457685"/>
              <a:gd name="connsiteX3" fmla="*/ 2124433 w 2729450"/>
              <a:gd name="connsiteY3" fmla="*/ 1141426 h 1457685"/>
              <a:gd name="connsiteX4" fmla="*/ 2014430 w 2729450"/>
              <a:gd name="connsiteY4" fmla="*/ 777041 h 1457685"/>
              <a:gd name="connsiteX5" fmla="*/ 1801299 w 2729450"/>
              <a:gd name="connsiteY5" fmla="*/ 687664 h 1457685"/>
              <a:gd name="connsiteX6" fmla="*/ 1423165 w 2729450"/>
              <a:gd name="connsiteY6" fmla="*/ 722039 h 1457685"/>
              <a:gd name="connsiteX7" fmla="*/ 1223784 w 2729450"/>
              <a:gd name="connsiteY7" fmla="*/ 694539 h 1457685"/>
              <a:gd name="connsiteX8" fmla="*/ 1003778 w 2729450"/>
              <a:gd name="connsiteY8" fmla="*/ 323279 h 1457685"/>
              <a:gd name="connsiteX9" fmla="*/ 907525 w 2729450"/>
              <a:gd name="connsiteY9" fmla="*/ 62021 h 1457685"/>
              <a:gd name="connsiteX10" fmla="*/ 646268 w 2729450"/>
              <a:gd name="connsiteY10" fmla="*/ 145 h 1457685"/>
              <a:gd name="connsiteX11" fmla="*/ 0 w 2729450"/>
              <a:gd name="connsiteY11" fmla="*/ 48271 h 145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29450" h="1457685">
                <a:moveTo>
                  <a:pt x="2729450" y="1457685"/>
                </a:moveTo>
                <a:cubicBezTo>
                  <a:pt x="2623457" y="1422163"/>
                  <a:pt x="2517465" y="1386641"/>
                  <a:pt x="2433817" y="1368307"/>
                </a:cubicBezTo>
                <a:cubicBezTo>
                  <a:pt x="2350169" y="1349973"/>
                  <a:pt x="2279125" y="1385495"/>
                  <a:pt x="2227561" y="1347682"/>
                </a:cubicBezTo>
                <a:cubicBezTo>
                  <a:pt x="2175997" y="1309869"/>
                  <a:pt x="2159955" y="1236533"/>
                  <a:pt x="2124433" y="1141426"/>
                </a:cubicBezTo>
                <a:cubicBezTo>
                  <a:pt x="2088911" y="1046319"/>
                  <a:pt x="2068286" y="852668"/>
                  <a:pt x="2014430" y="777041"/>
                </a:cubicBezTo>
                <a:cubicBezTo>
                  <a:pt x="1960574" y="701414"/>
                  <a:pt x="1899843" y="696831"/>
                  <a:pt x="1801299" y="687664"/>
                </a:cubicBezTo>
                <a:cubicBezTo>
                  <a:pt x="1702755" y="678497"/>
                  <a:pt x="1519417" y="720893"/>
                  <a:pt x="1423165" y="722039"/>
                </a:cubicBezTo>
                <a:cubicBezTo>
                  <a:pt x="1326913" y="723185"/>
                  <a:pt x="1293682" y="760999"/>
                  <a:pt x="1223784" y="694539"/>
                </a:cubicBezTo>
                <a:cubicBezTo>
                  <a:pt x="1153886" y="628079"/>
                  <a:pt x="1056488" y="428699"/>
                  <a:pt x="1003778" y="323279"/>
                </a:cubicBezTo>
                <a:cubicBezTo>
                  <a:pt x="951068" y="217859"/>
                  <a:pt x="967110" y="115877"/>
                  <a:pt x="907525" y="62021"/>
                </a:cubicBezTo>
                <a:cubicBezTo>
                  <a:pt x="847940" y="8165"/>
                  <a:pt x="797522" y="2437"/>
                  <a:pt x="646268" y="145"/>
                </a:cubicBezTo>
                <a:cubicBezTo>
                  <a:pt x="495014" y="-2147"/>
                  <a:pt x="247507" y="23062"/>
                  <a:pt x="0" y="48271"/>
                </a:cubicBezTo>
              </a:path>
            </a:pathLst>
          </a:custGeom>
          <a:noFill/>
          <a:ln w="25400">
            <a:solidFill>
              <a:srgbClr val="002060"/>
            </a:solidFill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Vrije vorm 3"/>
          <p:cNvSpPr/>
          <p:nvPr/>
        </p:nvSpPr>
        <p:spPr>
          <a:xfrm>
            <a:off x="6723934" y="1952553"/>
            <a:ext cx="1801299" cy="226895"/>
          </a:xfrm>
          <a:custGeom>
            <a:avLst/>
            <a:gdLst>
              <a:gd name="connsiteX0" fmla="*/ 0 w 2124433"/>
              <a:gd name="connsiteY0" fmla="*/ 116879 h 226895"/>
              <a:gd name="connsiteX1" fmla="*/ 178755 w 2124433"/>
              <a:gd name="connsiteY1" fmla="*/ 89378 h 226895"/>
              <a:gd name="connsiteX2" fmla="*/ 618767 w 2124433"/>
              <a:gd name="connsiteY2" fmla="*/ 151255 h 226895"/>
              <a:gd name="connsiteX3" fmla="*/ 1072529 w 2124433"/>
              <a:gd name="connsiteY3" fmla="*/ 226882 h 226895"/>
              <a:gd name="connsiteX4" fmla="*/ 1361287 w 2124433"/>
              <a:gd name="connsiteY4" fmla="*/ 158130 h 226895"/>
              <a:gd name="connsiteX5" fmla="*/ 1801299 w 2124433"/>
              <a:gd name="connsiteY5" fmla="*/ 48127 h 226895"/>
              <a:gd name="connsiteX6" fmla="*/ 2124433 w 2124433"/>
              <a:gd name="connsiteY6" fmla="*/ 0 h 226895"/>
              <a:gd name="connsiteX0" fmla="*/ 0 w 2124433"/>
              <a:gd name="connsiteY0" fmla="*/ 116879 h 226895"/>
              <a:gd name="connsiteX1" fmla="*/ 323134 w 2124433"/>
              <a:gd name="connsiteY1" fmla="*/ 110004 h 226895"/>
              <a:gd name="connsiteX2" fmla="*/ 618767 w 2124433"/>
              <a:gd name="connsiteY2" fmla="*/ 151255 h 226895"/>
              <a:gd name="connsiteX3" fmla="*/ 1072529 w 2124433"/>
              <a:gd name="connsiteY3" fmla="*/ 226882 h 226895"/>
              <a:gd name="connsiteX4" fmla="*/ 1361287 w 2124433"/>
              <a:gd name="connsiteY4" fmla="*/ 158130 h 226895"/>
              <a:gd name="connsiteX5" fmla="*/ 1801299 w 2124433"/>
              <a:gd name="connsiteY5" fmla="*/ 48127 h 226895"/>
              <a:gd name="connsiteX6" fmla="*/ 2124433 w 2124433"/>
              <a:gd name="connsiteY6" fmla="*/ 0 h 226895"/>
              <a:gd name="connsiteX0" fmla="*/ 0 w 1801299"/>
              <a:gd name="connsiteY0" fmla="*/ 110004 h 226895"/>
              <a:gd name="connsiteX1" fmla="*/ 295633 w 1801299"/>
              <a:gd name="connsiteY1" fmla="*/ 151255 h 226895"/>
              <a:gd name="connsiteX2" fmla="*/ 749395 w 1801299"/>
              <a:gd name="connsiteY2" fmla="*/ 226882 h 226895"/>
              <a:gd name="connsiteX3" fmla="*/ 1038153 w 1801299"/>
              <a:gd name="connsiteY3" fmla="*/ 158130 h 226895"/>
              <a:gd name="connsiteX4" fmla="*/ 1478165 w 1801299"/>
              <a:gd name="connsiteY4" fmla="*/ 48127 h 226895"/>
              <a:gd name="connsiteX5" fmla="*/ 1801299 w 1801299"/>
              <a:gd name="connsiteY5" fmla="*/ 0 h 22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1299" h="226895">
                <a:moveTo>
                  <a:pt x="0" y="110004"/>
                </a:moveTo>
                <a:cubicBezTo>
                  <a:pt x="103128" y="115733"/>
                  <a:pt x="170734" y="131775"/>
                  <a:pt x="295633" y="151255"/>
                </a:cubicBezTo>
                <a:cubicBezTo>
                  <a:pt x="420532" y="170735"/>
                  <a:pt x="625642" y="225736"/>
                  <a:pt x="749395" y="226882"/>
                </a:cubicBezTo>
                <a:cubicBezTo>
                  <a:pt x="873148" y="228028"/>
                  <a:pt x="1038153" y="158130"/>
                  <a:pt x="1038153" y="158130"/>
                </a:cubicBezTo>
                <a:cubicBezTo>
                  <a:pt x="1159615" y="128338"/>
                  <a:pt x="1350974" y="74482"/>
                  <a:pt x="1478165" y="48127"/>
                </a:cubicBezTo>
                <a:cubicBezTo>
                  <a:pt x="1605356" y="21772"/>
                  <a:pt x="1703327" y="10886"/>
                  <a:pt x="1801299" y="0"/>
                </a:cubicBezTo>
              </a:path>
            </a:pathLst>
          </a:custGeom>
          <a:noFill/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Vrije vorm 4"/>
          <p:cNvSpPr/>
          <p:nvPr/>
        </p:nvSpPr>
        <p:spPr>
          <a:xfrm>
            <a:off x="7143320" y="2103808"/>
            <a:ext cx="1952554" cy="1787548"/>
          </a:xfrm>
          <a:custGeom>
            <a:avLst/>
            <a:gdLst>
              <a:gd name="connsiteX0" fmla="*/ 1952554 w 1952554"/>
              <a:gd name="connsiteY0" fmla="*/ 0 h 1787548"/>
              <a:gd name="connsiteX1" fmla="*/ 1381913 w 1952554"/>
              <a:gd name="connsiteY1" fmla="*/ 584390 h 1787548"/>
              <a:gd name="connsiteX2" fmla="*/ 735645 w 1952554"/>
              <a:gd name="connsiteY2" fmla="*/ 983151 h 1787548"/>
              <a:gd name="connsiteX3" fmla="*/ 481263 w 1952554"/>
              <a:gd name="connsiteY3" fmla="*/ 1320036 h 1787548"/>
              <a:gd name="connsiteX4" fmla="*/ 323134 w 1952554"/>
              <a:gd name="connsiteY4" fmla="*/ 1691296 h 1787548"/>
              <a:gd name="connsiteX5" fmla="*/ 0 w 1952554"/>
              <a:gd name="connsiteY5" fmla="*/ 1787548 h 178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2554" h="1787548">
                <a:moveTo>
                  <a:pt x="1952554" y="0"/>
                </a:moveTo>
                <a:cubicBezTo>
                  <a:pt x="1768642" y="210266"/>
                  <a:pt x="1584731" y="420532"/>
                  <a:pt x="1381913" y="584390"/>
                </a:cubicBezTo>
                <a:cubicBezTo>
                  <a:pt x="1179095" y="748248"/>
                  <a:pt x="885753" y="860543"/>
                  <a:pt x="735645" y="983151"/>
                </a:cubicBezTo>
                <a:cubicBezTo>
                  <a:pt x="585537" y="1105759"/>
                  <a:pt x="550015" y="1202012"/>
                  <a:pt x="481263" y="1320036"/>
                </a:cubicBezTo>
                <a:cubicBezTo>
                  <a:pt x="412511" y="1438060"/>
                  <a:pt x="403344" y="1613377"/>
                  <a:pt x="323134" y="1691296"/>
                </a:cubicBezTo>
                <a:cubicBezTo>
                  <a:pt x="242924" y="1769215"/>
                  <a:pt x="121462" y="1778381"/>
                  <a:pt x="0" y="1787548"/>
                </a:cubicBezTo>
              </a:path>
            </a:pathLst>
          </a:custGeom>
          <a:noFill/>
          <a:ln w="25400">
            <a:solidFill>
              <a:srgbClr val="002060"/>
            </a:solidFill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kstvak 20"/>
          <p:cNvSpPr txBox="1"/>
          <p:nvPr/>
        </p:nvSpPr>
        <p:spPr>
          <a:xfrm>
            <a:off x="7067406" y="1131590"/>
            <a:ext cx="312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 smtClean="0">
                <a:solidFill>
                  <a:srgbClr val="FF0000"/>
                </a:solidFill>
                <a:latin typeface="Futura Std Medium" pitchFamily="34" charset="0"/>
              </a:rPr>
              <a:t>X</a:t>
            </a:r>
          </a:p>
        </p:txBody>
      </p:sp>
      <p:sp>
        <p:nvSpPr>
          <p:cNvPr id="22" name="Vrije vorm 21"/>
          <p:cNvSpPr/>
          <p:nvPr/>
        </p:nvSpPr>
        <p:spPr>
          <a:xfrm>
            <a:off x="6071430" y="92467"/>
            <a:ext cx="395231" cy="1302507"/>
          </a:xfrm>
          <a:custGeom>
            <a:avLst/>
            <a:gdLst>
              <a:gd name="connsiteX0" fmla="*/ 0 w 375801"/>
              <a:gd name="connsiteY0" fmla="*/ 0 h 1315093"/>
              <a:gd name="connsiteX1" fmla="*/ 143838 w 375801"/>
              <a:gd name="connsiteY1" fmla="*/ 226032 h 1315093"/>
              <a:gd name="connsiteX2" fmla="*/ 308225 w 375801"/>
              <a:gd name="connsiteY2" fmla="*/ 616450 h 1315093"/>
              <a:gd name="connsiteX3" fmla="*/ 369870 w 375801"/>
              <a:gd name="connsiteY3" fmla="*/ 1037690 h 1315093"/>
              <a:gd name="connsiteX4" fmla="*/ 369870 w 375801"/>
              <a:gd name="connsiteY4" fmla="*/ 1315093 h 1315093"/>
              <a:gd name="connsiteX0" fmla="*/ 0 w 401497"/>
              <a:gd name="connsiteY0" fmla="*/ 0 h 1325367"/>
              <a:gd name="connsiteX1" fmla="*/ 143838 w 401497"/>
              <a:gd name="connsiteY1" fmla="*/ 226032 h 1325367"/>
              <a:gd name="connsiteX2" fmla="*/ 308225 w 401497"/>
              <a:gd name="connsiteY2" fmla="*/ 616450 h 1325367"/>
              <a:gd name="connsiteX3" fmla="*/ 369870 w 401497"/>
              <a:gd name="connsiteY3" fmla="*/ 1037690 h 1325367"/>
              <a:gd name="connsiteX4" fmla="*/ 400693 w 401497"/>
              <a:gd name="connsiteY4" fmla="*/ 1325367 h 1325367"/>
              <a:gd name="connsiteX0" fmla="*/ 0 w 402029"/>
              <a:gd name="connsiteY0" fmla="*/ 0 h 1325367"/>
              <a:gd name="connsiteX1" fmla="*/ 143838 w 402029"/>
              <a:gd name="connsiteY1" fmla="*/ 226032 h 1325367"/>
              <a:gd name="connsiteX2" fmla="*/ 308225 w 402029"/>
              <a:gd name="connsiteY2" fmla="*/ 616450 h 1325367"/>
              <a:gd name="connsiteX3" fmla="*/ 380144 w 402029"/>
              <a:gd name="connsiteY3" fmla="*/ 996594 h 1325367"/>
              <a:gd name="connsiteX4" fmla="*/ 400693 w 402029"/>
              <a:gd name="connsiteY4" fmla="*/ 1325367 h 1325367"/>
              <a:gd name="connsiteX0" fmla="*/ 0 w 395231"/>
              <a:gd name="connsiteY0" fmla="*/ 0 h 1302507"/>
              <a:gd name="connsiteX1" fmla="*/ 143838 w 395231"/>
              <a:gd name="connsiteY1" fmla="*/ 226032 h 1302507"/>
              <a:gd name="connsiteX2" fmla="*/ 308225 w 395231"/>
              <a:gd name="connsiteY2" fmla="*/ 616450 h 1302507"/>
              <a:gd name="connsiteX3" fmla="*/ 380144 w 395231"/>
              <a:gd name="connsiteY3" fmla="*/ 996594 h 1302507"/>
              <a:gd name="connsiteX4" fmla="*/ 393073 w 395231"/>
              <a:gd name="connsiteY4" fmla="*/ 1302507 h 130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231" h="1302507">
                <a:moveTo>
                  <a:pt x="0" y="0"/>
                </a:moveTo>
                <a:cubicBezTo>
                  <a:pt x="46233" y="61645"/>
                  <a:pt x="92467" y="123290"/>
                  <a:pt x="143838" y="226032"/>
                </a:cubicBezTo>
                <a:cubicBezTo>
                  <a:pt x="195209" y="328774"/>
                  <a:pt x="268841" y="488023"/>
                  <a:pt x="308225" y="616450"/>
                </a:cubicBezTo>
                <a:cubicBezTo>
                  <a:pt x="347609" y="744877"/>
                  <a:pt x="366003" y="882251"/>
                  <a:pt x="380144" y="996594"/>
                </a:cubicBezTo>
                <a:cubicBezTo>
                  <a:pt x="394285" y="1110937"/>
                  <a:pt x="398210" y="1222026"/>
                  <a:pt x="393073" y="1302507"/>
                </a:cubicBezTo>
              </a:path>
            </a:pathLst>
          </a:custGeom>
          <a:noFill/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Vrije vorm 22"/>
          <p:cNvSpPr/>
          <p:nvPr/>
        </p:nvSpPr>
        <p:spPr>
          <a:xfrm>
            <a:off x="6810001" y="2376327"/>
            <a:ext cx="354287" cy="2288140"/>
          </a:xfrm>
          <a:custGeom>
            <a:avLst/>
            <a:gdLst>
              <a:gd name="connsiteX0" fmla="*/ 0 w 339047"/>
              <a:gd name="connsiteY0" fmla="*/ 0 h 2250040"/>
              <a:gd name="connsiteX1" fmla="*/ 92468 w 339047"/>
              <a:gd name="connsiteY1" fmla="*/ 195209 h 2250040"/>
              <a:gd name="connsiteX2" fmla="*/ 143838 w 339047"/>
              <a:gd name="connsiteY2" fmla="*/ 441789 h 2250040"/>
              <a:gd name="connsiteX3" fmla="*/ 195209 w 339047"/>
              <a:gd name="connsiteY3" fmla="*/ 708917 h 2250040"/>
              <a:gd name="connsiteX4" fmla="*/ 287677 w 339047"/>
              <a:gd name="connsiteY4" fmla="*/ 1017142 h 2250040"/>
              <a:gd name="connsiteX5" fmla="*/ 318499 w 339047"/>
              <a:gd name="connsiteY5" fmla="*/ 1284270 h 2250040"/>
              <a:gd name="connsiteX6" fmla="*/ 287677 w 339047"/>
              <a:gd name="connsiteY6" fmla="*/ 1654139 h 2250040"/>
              <a:gd name="connsiteX7" fmla="*/ 277402 w 339047"/>
              <a:gd name="connsiteY7" fmla="*/ 1941816 h 2250040"/>
              <a:gd name="connsiteX8" fmla="*/ 318499 w 339047"/>
              <a:gd name="connsiteY8" fmla="*/ 2188395 h 2250040"/>
              <a:gd name="connsiteX9" fmla="*/ 339047 w 339047"/>
              <a:gd name="connsiteY9" fmla="*/ 2250040 h 2250040"/>
              <a:gd name="connsiteX0" fmla="*/ 0 w 354287"/>
              <a:gd name="connsiteY0" fmla="*/ 0 h 2288140"/>
              <a:gd name="connsiteX1" fmla="*/ 107708 w 354287"/>
              <a:gd name="connsiteY1" fmla="*/ 233309 h 2288140"/>
              <a:gd name="connsiteX2" fmla="*/ 159078 w 354287"/>
              <a:gd name="connsiteY2" fmla="*/ 479889 h 2288140"/>
              <a:gd name="connsiteX3" fmla="*/ 210449 w 354287"/>
              <a:gd name="connsiteY3" fmla="*/ 747017 h 2288140"/>
              <a:gd name="connsiteX4" fmla="*/ 302917 w 354287"/>
              <a:gd name="connsiteY4" fmla="*/ 1055242 h 2288140"/>
              <a:gd name="connsiteX5" fmla="*/ 333739 w 354287"/>
              <a:gd name="connsiteY5" fmla="*/ 1322370 h 2288140"/>
              <a:gd name="connsiteX6" fmla="*/ 302917 w 354287"/>
              <a:gd name="connsiteY6" fmla="*/ 1692239 h 2288140"/>
              <a:gd name="connsiteX7" fmla="*/ 292642 w 354287"/>
              <a:gd name="connsiteY7" fmla="*/ 1979916 h 2288140"/>
              <a:gd name="connsiteX8" fmla="*/ 333739 w 354287"/>
              <a:gd name="connsiteY8" fmla="*/ 2226495 h 2288140"/>
              <a:gd name="connsiteX9" fmla="*/ 354287 w 354287"/>
              <a:gd name="connsiteY9" fmla="*/ 2288140 h 228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287" h="2288140">
                <a:moveTo>
                  <a:pt x="0" y="0"/>
                </a:moveTo>
                <a:cubicBezTo>
                  <a:pt x="34247" y="60789"/>
                  <a:pt x="81195" y="153328"/>
                  <a:pt x="107708" y="233309"/>
                </a:cubicBezTo>
                <a:cubicBezTo>
                  <a:pt x="134221" y="313290"/>
                  <a:pt x="141955" y="394271"/>
                  <a:pt x="159078" y="479889"/>
                </a:cubicBezTo>
                <a:cubicBezTo>
                  <a:pt x="176201" y="565507"/>
                  <a:pt x="186476" y="651125"/>
                  <a:pt x="210449" y="747017"/>
                </a:cubicBezTo>
                <a:cubicBezTo>
                  <a:pt x="234422" y="842909"/>
                  <a:pt x="282369" y="959350"/>
                  <a:pt x="302917" y="1055242"/>
                </a:cubicBezTo>
                <a:cubicBezTo>
                  <a:pt x="323465" y="1151134"/>
                  <a:pt x="333739" y="1216204"/>
                  <a:pt x="333739" y="1322370"/>
                </a:cubicBezTo>
                <a:cubicBezTo>
                  <a:pt x="333739" y="1428536"/>
                  <a:pt x="309767" y="1582648"/>
                  <a:pt x="302917" y="1692239"/>
                </a:cubicBezTo>
                <a:cubicBezTo>
                  <a:pt x="296067" y="1801830"/>
                  <a:pt x="287505" y="1890873"/>
                  <a:pt x="292642" y="1979916"/>
                </a:cubicBezTo>
                <a:cubicBezTo>
                  <a:pt x="297779" y="2068959"/>
                  <a:pt x="323465" y="2175124"/>
                  <a:pt x="333739" y="2226495"/>
                </a:cubicBezTo>
                <a:cubicBezTo>
                  <a:pt x="344013" y="2277866"/>
                  <a:pt x="349150" y="2283003"/>
                  <a:pt x="354287" y="2288140"/>
                </a:cubicBezTo>
              </a:path>
            </a:pathLst>
          </a:custGeom>
          <a:noFill/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Vrije vorm 23"/>
          <p:cNvSpPr/>
          <p:nvPr/>
        </p:nvSpPr>
        <p:spPr>
          <a:xfrm>
            <a:off x="7052902" y="22250"/>
            <a:ext cx="279400" cy="736600"/>
          </a:xfrm>
          <a:custGeom>
            <a:avLst/>
            <a:gdLst>
              <a:gd name="connsiteX0" fmla="*/ 279400 w 279400"/>
              <a:gd name="connsiteY0" fmla="*/ 736600 h 736600"/>
              <a:gd name="connsiteX1" fmla="*/ 127000 w 279400"/>
              <a:gd name="connsiteY1" fmla="*/ 381000 h 736600"/>
              <a:gd name="connsiteX2" fmla="*/ 0 w 279400"/>
              <a:gd name="connsiteY2" fmla="*/ 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400" h="736600">
                <a:moveTo>
                  <a:pt x="279400" y="736600"/>
                </a:moveTo>
                <a:cubicBezTo>
                  <a:pt x="226483" y="620183"/>
                  <a:pt x="173567" y="503767"/>
                  <a:pt x="127000" y="381000"/>
                </a:cubicBezTo>
                <a:cubicBezTo>
                  <a:pt x="80433" y="258233"/>
                  <a:pt x="40216" y="129116"/>
                  <a:pt x="0" y="0"/>
                </a:cubicBezTo>
              </a:path>
            </a:pathLst>
          </a:custGeom>
          <a:noFill/>
          <a:ln w="25400">
            <a:solidFill>
              <a:srgbClr val="002060"/>
            </a:solidFill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ekstvak 24"/>
          <p:cNvSpPr txBox="1"/>
          <p:nvPr/>
        </p:nvSpPr>
        <p:spPr>
          <a:xfrm rot="3825912">
            <a:off x="6084944" y="1736823"/>
            <a:ext cx="6967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="1" dirty="0" smtClean="0">
                <a:solidFill>
                  <a:srgbClr val="002060"/>
                </a:solidFill>
                <a:latin typeface="Futura Std Medium" pitchFamily="34" charset="0"/>
              </a:rPr>
              <a:t>Kerkstraat</a:t>
            </a:r>
            <a:endParaRPr lang="nl-NL" sz="800" b="1" dirty="0">
              <a:solidFill>
                <a:srgbClr val="002060"/>
              </a:solidFill>
              <a:latin typeface="Futura Std Medium" pitchFamily="34" charset="0"/>
            </a:endParaRPr>
          </a:p>
        </p:txBody>
      </p:sp>
      <p:sp>
        <p:nvSpPr>
          <p:cNvPr id="34" name="Tekstvak 33"/>
          <p:cNvSpPr txBox="1"/>
          <p:nvPr/>
        </p:nvSpPr>
        <p:spPr>
          <a:xfrm rot="580024">
            <a:off x="8401890" y="1976819"/>
            <a:ext cx="6511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 smtClean="0">
                <a:solidFill>
                  <a:srgbClr val="002060"/>
                </a:solidFill>
                <a:latin typeface="Futura Std Medium" pitchFamily="34" charset="0"/>
              </a:rPr>
              <a:t>Statenweg</a:t>
            </a:r>
            <a:endParaRPr lang="nl-NL" sz="800" b="1" dirty="0">
              <a:solidFill>
                <a:srgbClr val="777777"/>
              </a:solidFill>
              <a:latin typeface="Futura Std Medium" pitchFamily="34" charset="0"/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4572000" y="2284298"/>
            <a:ext cx="6110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 err="1" smtClean="0">
                <a:solidFill>
                  <a:srgbClr val="002060"/>
                </a:solidFill>
                <a:latin typeface="Futura Std Medium" pitchFamily="34" charset="0"/>
              </a:rPr>
              <a:t>Erpseweg</a:t>
            </a:r>
            <a:endParaRPr lang="nl-NL" sz="800" b="1" dirty="0">
              <a:solidFill>
                <a:srgbClr val="777777"/>
              </a:solidFill>
              <a:latin typeface="Futura Std Medium" pitchFamily="34" charset="0"/>
            </a:endParaRPr>
          </a:p>
        </p:txBody>
      </p:sp>
      <p:sp>
        <p:nvSpPr>
          <p:cNvPr id="36" name="Tekstvak 35"/>
          <p:cNvSpPr txBox="1"/>
          <p:nvPr/>
        </p:nvSpPr>
        <p:spPr>
          <a:xfrm rot="17110572">
            <a:off x="6637386" y="1376177"/>
            <a:ext cx="6703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 smtClean="0">
                <a:solidFill>
                  <a:srgbClr val="002060"/>
                </a:solidFill>
                <a:latin typeface="Futura Std Medium" pitchFamily="34" charset="0"/>
              </a:rPr>
              <a:t>Burgtstraat</a:t>
            </a:r>
            <a:endParaRPr lang="nl-NL" sz="800" b="1" dirty="0">
              <a:solidFill>
                <a:srgbClr val="777777"/>
              </a:solidFill>
              <a:latin typeface="Futura Std Medium" pitchFamily="34" charset="0"/>
            </a:endParaRPr>
          </a:p>
        </p:txBody>
      </p:sp>
      <p:sp>
        <p:nvSpPr>
          <p:cNvPr id="37" name="Tekstvak 36"/>
          <p:cNvSpPr txBox="1"/>
          <p:nvPr/>
        </p:nvSpPr>
        <p:spPr>
          <a:xfrm rot="4177296">
            <a:off x="6963881" y="311503"/>
            <a:ext cx="7537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 smtClean="0">
                <a:solidFill>
                  <a:srgbClr val="002060"/>
                </a:solidFill>
                <a:latin typeface="Futura Std Medium" pitchFamily="34" charset="0"/>
              </a:rPr>
              <a:t>Bovenstehuis</a:t>
            </a:r>
            <a:endParaRPr lang="nl-NL" sz="800" b="1" dirty="0">
              <a:solidFill>
                <a:srgbClr val="777777"/>
              </a:solidFill>
              <a:latin typeface="Futura Std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1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idx="4294967295"/>
          </p:nvPr>
        </p:nvSpPr>
        <p:spPr>
          <a:xfrm>
            <a:off x="251842" y="379413"/>
            <a:ext cx="4248150" cy="4333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defRPr lang="nl-NL" sz="2400" b="1" kern="1200" dirty="0">
                <a:solidFill>
                  <a:schemeClr val="tx1"/>
                </a:solidFill>
                <a:latin typeface="Futura Std Medium" pitchFamily="34" charset="0"/>
                <a:ea typeface="+mn-ea"/>
                <a:cs typeface="+mn-cs"/>
              </a:defRPr>
            </a:lvl1pPr>
          </a:lstStyle>
          <a:p>
            <a:r>
              <a:rPr lang="nl-NL" dirty="0" smtClean="0"/>
              <a:t>Aanpak studie</a:t>
            </a:r>
            <a:endParaRPr lang="nl-NL" dirty="0"/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sz="quarter" idx="4294967295"/>
          </p:nvPr>
        </p:nvSpPr>
        <p:spPr>
          <a:xfrm>
            <a:off x="251842" y="915988"/>
            <a:ext cx="4248150" cy="3455962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"/>
              <a:defRPr sz="1800">
                <a:solidFill>
                  <a:srgbClr val="777777"/>
                </a:solidFill>
                <a:latin typeface="Futura Std Medium" pitchFamily="34" charset="0"/>
              </a:defRPr>
            </a:lvl1pPr>
            <a:lvl2pPr marL="538163" indent="-180975">
              <a:buFont typeface="Arial Narrow" panose="020B0606020202030204" pitchFamily="34" charset="0"/>
              <a:buChar char="-"/>
              <a:defRPr sz="1400">
                <a:solidFill>
                  <a:srgbClr val="777777"/>
                </a:solidFill>
                <a:latin typeface="Futura Std Medium" pitchFamily="34" charset="0"/>
              </a:defRPr>
            </a:lvl2pPr>
            <a:lvl3pPr marL="717550" indent="-179388">
              <a:buFont typeface="Arial" panose="020B0604020202020204" pitchFamily="34" charset="0"/>
              <a:buChar char="•"/>
              <a:defRPr sz="1200">
                <a:solidFill>
                  <a:srgbClr val="777777"/>
                </a:solidFill>
                <a:latin typeface="Futura Std Medium" pitchFamily="34" charset="0"/>
              </a:defRPr>
            </a:lvl3pPr>
          </a:lstStyle>
          <a:p>
            <a:pPr lvl="0"/>
            <a:r>
              <a:rPr lang="nl-NL" sz="1600" dirty="0" smtClean="0"/>
              <a:t>Varianten vaststellen</a:t>
            </a:r>
          </a:p>
          <a:p>
            <a:pPr lvl="0"/>
            <a:endParaRPr lang="nl-NL" sz="1600" dirty="0"/>
          </a:p>
          <a:p>
            <a:pPr lvl="0"/>
            <a:r>
              <a:rPr lang="nl-NL" sz="1600" dirty="0" smtClean="0"/>
              <a:t>Inrichting en snelheidsregime bepalen</a:t>
            </a:r>
          </a:p>
          <a:p>
            <a:pPr lvl="0"/>
            <a:endParaRPr lang="nl-NL" sz="1600" dirty="0"/>
          </a:p>
          <a:p>
            <a:pPr lvl="0"/>
            <a:r>
              <a:rPr lang="nl-NL" sz="1600" dirty="0" smtClean="0"/>
              <a:t>Eventuele flankerende maatregelen bepalen</a:t>
            </a:r>
          </a:p>
          <a:p>
            <a:pPr lvl="0"/>
            <a:endParaRPr lang="nl-NL" sz="1600" dirty="0"/>
          </a:p>
          <a:p>
            <a:pPr lvl="0"/>
            <a:r>
              <a:rPr lang="nl-NL" sz="1600" dirty="0" smtClean="0"/>
              <a:t>Doorrekenen varianten met verkeersmodel</a:t>
            </a:r>
          </a:p>
          <a:p>
            <a:pPr lvl="0"/>
            <a:endParaRPr lang="nl-NL" sz="1600" dirty="0"/>
          </a:p>
          <a:p>
            <a:pPr lvl="0"/>
            <a:r>
              <a:rPr lang="nl-NL" sz="1600" dirty="0" smtClean="0"/>
              <a:t>Resultaten beoordelen en afstemmen op projecten (o.a. centrumvisie en De Burgt)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078" y="28209"/>
            <a:ext cx="4685426" cy="506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4423078" y="28209"/>
            <a:ext cx="4685426" cy="5063821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" name="Groep 5"/>
          <p:cNvGrpSpPr/>
          <p:nvPr/>
        </p:nvGrpSpPr>
        <p:grpSpPr>
          <a:xfrm>
            <a:off x="4407358" y="13272"/>
            <a:ext cx="2857252" cy="4767274"/>
            <a:chOff x="4263342" y="13272"/>
            <a:chExt cx="2857252" cy="4767274"/>
          </a:xfrm>
        </p:grpSpPr>
        <p:sp>
          <p:nvSpPr>
            <p:cNvPr id="9" name="Vrije vorm 8"/>
            <p:cNvSpPr/>
            <p:nvPr/>
          </p:nvSpPr>
          <p:spPr>
            <a:xfrm>
              <a:off x="4318075" y="13272"/>
              <a:ext cx="2743126" cy="4711127"/>
            </a:xfrm>
            <a:custGeom>
              <a:avLst/>
              <a:gdLst>
                <a:gd name="connsiteX0" fmla="*/ 2746425 w 2746425"/>
                <a:gd name="connsiteY0" fmla="*/ 4635500 h 4635500"/>
                <a:gd name="connsiteX1" fmla="*/ 2632125 w 2746425"/>
                <a:gd name="connsiteY1" fmla="*/ 4514850 h 4635500"/>
                <a:gd name="connsiteX2" fmla="*/ 2422575 w 2746425"/>
                <a:gd name="connsiteY2" fmla="*/ 4375150 h 4635500"/>
                <a:gd name="connsiteX3" fmla="*/ 2200325 w 2746425"/>
                <a:gd name="connsiteY3" fmla="*/ 4311650 h 4635500"/>
                <a:gd name="connsiteX4" fmla="*/ 2009825 w 2746425"/>
                <a:gd name="connsiteY4" fmla="*/ 4279900 h 4635500"/>
                <a:gd name="connsiteX5" fmla="*/ 1806625 w 2746425"/>
                <a:gd name="connsiteY5" fmla="*/ 4191000 h 4635500"/>
                <a:gd name="connsiteX6" fmla="*/ 1539925 w 2746425"/>
                <a:gd name="connsiteY6" fmla="*/ 4000500 h 4635500"/>
                <a:gd name="connsiteX7" fmla="*/ 1336725 w 2746425"/>
                <a:gd name="connsiteY7" fmla="*/ 3854450 h 4635500"/>
                <a:gd name="connsiteX8" fmla="*/ 1095425 w 2746425"/>
                <a:gd name="connsiteY8" fmla="*/ 3746500 h 4635500"/>
                <a:gd name="connsiteX9" fmla="*/ 676325 w 2746425"/>
                <a:gd name="connsiteY9" fmla="*/ 3644900 h 4635500"/>
                <a:gd name="connsiteX10" fmla="*/ 377875 w 2746425"/>
                <a:gd name="connsiteY10" fmla="*/ 3505200 h 4635500"/>
                <a:gd name="connsiteX11" fmla="*/ 136575 w 2746425"/>
                <a:gd name="connsiteY11" fmla="*/ 3149600 h 4635500"/>
                <a:gd name="connsiteX12" fmla="*/ 15925 w 2746425"/>
                <a:gd name="connsiteY12" fmla="*/ 2628900 h 4635500"/>
                <a:gd name="connsiteX13" fmla="*/ 9575 w 2746425"/>
                <a:gd name="connsiteY13" fmla="*/ 2387600 h 4635500"/>
                <a:gd name="connsiteX14" fmla="*/ 92125 w 2746425"/>
                <a:gd name="connsiteY14" fmla="*/ 2000250 h 4635500"/>
                <a:gd name="connsiteX15" fmla="*/ 352475 w 2746425"/>
                <a:gd name="connsiteY15" fmla="*/ 1555750 h 4635500"/>
                <a:gd name="connsiteX16" fmla="*/ 555675 w 2746425"/>
                <a:gd name="connsiteY16" fmla="*/ 1276350 h 4635500"/>
                <a:gd name="connsiteX17" fmla="*/ 714425 w 2746425"/>
                <a:gd name="connsiteY17" fmla="*/ 1022350 h 4635500"/>
                <a:gd name="connsiteX18" fmla="*/ 796975 w 2746425"/>
                <a:gd name="connsiteY18" fmla="*/ 831850 h 4635500"/>
                <a:gd name="connsiteX19" fmla="*/ 841425 w 2746425"/>
                <a:gd name="connsiteY19" fmla="*/ 685800 h 4635500"/>
                <a:gd name="connsiteX20" fmla="*/ 1006525 w 2746425"/>
                <a:gd name="connsiteY20" fmla="*/ 539750 h 4635500"/>
                <a:gd name="connsiteX21" fmla="*/ 1317675 w 2746425"/>
                <a:gd name="connsiteY21" fmla="*/ 368300 h 4635500"/>
                <a:gd name="connsiteX22" fmla="*/ 1508175 w 2746425"/>
                <a:gd name="connsiteY22" fmla="*/ 177800 h 4635500"/>
                <a:gd name="connsiteX23" fmla="*/ 1565325 w 2746425"/>
                <a:gd name="connsiteY23" fmla="*/ 0 h 4635500"/>
                <a:gd name="connsiteX0" fmla="*/ 2746425 w 2746425"/>
                <a:gd name="connsiteY0" fmla="*/ 4711127 h 4711127"/>
                <a:gd name="connsiteX1" fmla="*/ 2632125 w 2746425"/>
                <a:gd name="connsiteY1" fmla="*/ 4590477 h 4711127"/>
                <a:gd name="connsiteX2" fmla="*/ 2422575 w 2746425"/>
                <a:gd name="connsiteY2" fmla="*/ 4450777 h 4711127"/>
                <a:gd name="connsiteX3" fmla="*/ 2200325 w 2746425"/>
                <a:gd name="connsiteY3" fmla="*/ 4387277 h 4711127"/>
                <a:gd name="connsiteX4" fmla="*/ 2009825 w 2746425"/>
                <a:gd name="connsiteY4" fmla="*/ 4355527 h 4711127"/>
                <a:gd name="connsiteX5" fmla="*/ 1806625 w 2746425"/>
                <a:gd name="connsiteY5" fmla="*/ 4266627 h 4711127"/>
                <a:gd name="connsiteX6" fmla="*/ 1539925 w 2746425"/>
                <a:gd name="connsiteY6" fmla="*/ 4076127 h 4711127"/>
                <a:gd name="connsiteX7" fmla="*/ 1336725 w 2746425"/>
                <a:gd name="connsiteY7" fmla="*/ 3930077 h 4711127"/>
                <a:gd name="connsiteX8" fmla="*/ 1095425 w 2746425"/>
                <a:gd name="connsiteY8" fmla="*/ 3822127 h 4711127"/>
                <a:gd name="connsiteX9" fmla="*/ 676325 w 2746425"/>
                <a:gd name="connsiteY9" fmla="*/ 3720527 h 4711127"/>
                <a:gd name="connsiteX10" fmla="*/ 377875 w 2746425"/>
                <a:gd name="connsiteY10" fmla="*/ 3580827 h 4711127"/>
                <a:gd name="connsiteX11" fmla="*/ 136575 w 2746425"/>
                <a:gd name="connsiteY11" fmla="*/ 3225227 h 4711127"/>
                <a:gd name="connsiteX12" fmla="*/ 15925 w 2746425"/>
                <a:gd name="connsiteY12" fmla="*/ 2704527 h 4711127"/>
                <a:gd name="connsiteX13" fmla="*/ 9575 w 2746425"/>
                <a:gd name="connsiteY13" fmla="*/ 2463227 h 4711127"/>
                <a:gd name="connsiteX14" fmla="*/ 92125 w 2746425"/>
                <a:gd name="connsiteY14" fmla="*/ 2075877 h 4711127"/>
                <a:gd name="connsiteX15" fmla="*/ 352475 w 2746425"/>
                <a:gd name="connsiteY15" fmla="*/ 1631377 h 4711127"/>
                <a:gd name="connsiteX16" fmla="*/ 555675 w 2746425"/>
                <a:gd name="connsiteY16" fmla="*/ 1351977 h 4711127"/>
                <a:gd name="connsiteX17" fmla="*/ 714425 w 2746425"/>
                <a:gd name="connsiteY17" fmla="*/ 1097977 h 4711127"/>
                <a:gd name="connsiteX18" fmla="*/ 796975 w 2746425"/>
                <a:gd name="connsiteY18" fmla="*/ 907477 h 4711127"/>
                <a:gd name="connsiteX19" fmla="*/ 841425 w 2746425"/>
                <a:gd name="connsiteY19" fmla="*/ 761427 h 4711127"/>
                <a:gd name="connsiteX20" fmla="*/ 1006525 w 2746425"/>
                <a:gd name="connsiteY20" fmla="*/ 615377 h 4711127"/>
                <a:gd name="connsiteX21" fmla="*/ 1317675 w 2746425"/>
                <a:gd name="connsiteY21" fmla="*/ 443927 h 4711127"/>
                <a:gd name="connsiteX22" fmla="*/ 1508175 w 2746425"/>
                <a:gd name="connsiteY22" fmla="*/ 253427 h 4711127"/>
                <a:gd name="connsiteX23" fmla="*/ 1606576 w 2746425"/>
                <a:gd name="connsiteY23" fmla="*/ 0 h 4711127"/>
                <a:gd name="connsiteX0" fmla="*/ 2746425 w 2746425"/>
                <a:gd name="connsiteY0" fmla="*/ 4711127 h 4711127"/>
                <a:gd name="connsiteX1" fmla="*/ 2632125 w 2746425"/>
                <a:gd name="connsiteY1" fmla="*/ 4590477 h 4711127"/>
                <a:gd name="connsiteX2" fmla="*/ 2422575 w 2746425"/>
                <a:gd name="connsiteY2" fmla="*/ 4450777 h 4711127"/>
                <a:gd name="connsiteX3" fmla="*/ 2200325 w 2746425"/>
                <a:gd name="connsiteY3" fmla="*/ 4387277 h 4711127"/>
                <a:gd name="connsiteX4" fmla="*/ 2009825 w 2746425"/>
                <a:gd name="connsiteY4" fmla="*/ 4355527 h 4711127"/>
                <a:gd name="connsiteX5" fmla="*/ 1806625 w 2746425"/>
                <a:gd name="connsiteY5" fmla="*/ 4266627 h 4711127"/>
                <a:gd name="connsiteX6" fmla="*/ 1539925 w 2746425"/>
                <a:gd name="connsiteY6" fmla="*/ 4076127 h 4711127"/>
                <a:gd name="connsiteX7" fmla="*/ 1336725 w 2746425"/>
                <a:gd name="connsiteY7" fmla="*/ 3930077 h 4711127"/>
                <a:gd name="connsiteX8" fmla="*/ 1095425 w 2746425"/>
                <a:gd name="connsiteY8" fmla="*/ 3822127 h 4711127"/>
                <a:gd name="connsiteX9" fmla="*/ 676325 w 2746425"/>
                <a:gd name="connsiteY9" fmla="*/ 3720527 h 4711127"/>
                <a:gd name="connsiteX10" fmla="*/ 377875 w 2746425"/>
                <a:gd name="connsiteY10" fmla="*/ 3580827 h 4711127"/>
                <a:gd name="connsiteX11" fmla="*/ 136575 w 2746425"/>
                <a:gd name="connsiteY11" fmla="*/ 3225227 h 4711127"/>
                <a:gd name="connsiteX12" fmla="*/ 15925 w 2746425"/>
                <a:gd name="connsiteY12" fmla="*/ 2704527 h 4711127"/>
                <a:gd name="connsiteX13" fmla="*/ 9575 w 2746425"/>
                <a:gd name="connsiteY13" fmla="*/ 2463227 h 4711127"/>
                <a:gd name="connsiteX14" fmla="*/ 92125 w 2746425"/>
                <a:gd name="connsiteY14" fmla="*/ 2075877 h 4711127"/>
                <a:gd name="connsiteX15" fmla="*/ 352475 w 2746425"/>
                <a:gd name="connsiteY15" fmla="*/ 1631377 h 4711127"/>
                <a:gd name="connsiteX16" fmla="*/ 555675 w 2746425"/>
                <a:gd name="connsiteY16" fmla="*/ 1351977 h 4711127"/>
                <a:gd name="connsiteX17" fmla="*/ 714425 w 2746425"/>
                <a:gd name="connsiteY17" fmla="*/ 1097977 h 4711127"/>
                <a:gd name="connsiteX18" fmla="*/ 796975 w 2746425"/>
                <a:gd name="connsiteY18" fmla="*/ 907477 h 4711127"/>
                <a:gd name="connsiteX19" fmla="*/ 889551 w 2746425"/>
                <a:gd name="connsiteY19" fmla="*/ 733926 h 4711127"/>
                <a:gd name="connsiteX20" fmla="*/ 1006525 w 2746425"/>
                <a:gd name="connsiteY20" fmla="*/ 615377 h 4711127"/>
                <a:gd name="connsiteX21" fmla="*/ 1317675 w 2746425"/>
                <a:gd name="connsiteY21" fmla="*/ 443927 h 4711127"/>
                <a:gd name="connsiteX22" fmla="*/ 1508175 w 2746425"/>
                <a:gd name="connsiteY22" fmla="*/ 253427 h 4711127"/>
                <a:gd name="connsiteX23" fmla="*/ 1606576 w 2746425"/>
                <a:gd name="connsiteY23" fmla="*/ 0 h 4711127"/>
                <a:gd name="connsiteX0" fmla="*/ 2746425 w 2746425"/>
                <a:gd name="connsiteY0" fmla="*/ 4711127 h 4711127"/>
                <a:gd name="connsiteX1" fmla="*/ 2632125 w 2746425"/>
                <a:gd name="connsiteY1" fmla="*/ 4590477 h 4711127"/>
                <a:gd name="connsiteX2" fmla="*/ 2422575 w 2746425"/>
                <a:gd name="connsiteY2" fmla="*/ 4450777 h 4711127"/>
                <a:gd name="connsiteX3" fmla="*/ 2200325 w 2746425"/>
                <a:gd name="connsiteY3" fmla="*/ 4387277 h 4711127"/>
                <a:gd name="connsiteX4" fmla="*/ 2009825 w 2746425"/>
                <a:gd name="connsiteY4" fmla="*/ 4355527 h 4711127"/>
                <a:gd name="connsiteX5" fmla="*/ 1806625 w 2746425"/>
                <a:gd name="connsiteY5" fmla="*/ 4266627 h 4711127"/>
                <a:gd name="connsiteX6" fmla="*/ 1539925 w 2746425"/>
                <a:gd name="connsiteY6" fmla="*/ 4076127 h 4711127"/>
                <a:gd name="connsiteX7" fmla="*/ 1336725 w 2746425"/>
                <a:gd name="connsiteY7" fmla="*/ 3930077 h 4711127"/>
                <a:gd name="connsiteX8" fmla="*/ 1095425 w 2746425"/>
                <a:gd name="connsiteY8" fmla="*/ 3822127 h 4711127"/>
                <a:gd name="connsiteX9" fmla="*/ 676325 w 2746425"/>
                <a:gd name="connsiteY9" fmla="*/ 3720527 h 4711127"/>
                <a:gd name="connsiteX10" fmla="*/ 377875 w 2746425"/>
                <a:gd name="connsiteY10" fmla="*/ 3580827 h 4711127"/>
                <a:gd name="connsiteX11" fmla="*/ 136575 w 2746425"/>
                <a:gd name="connsiteY11" fmla="*/ 3225227 h 4711127"/>
                <a:gd name="connsiteX12" fmla="*/ 15925 w 2746425"/>
                <a:gd name="connsiteY12" fmla="*/ 2704527 h 4711127"/>
                <a:gd name="connsiteX13" fmla="*/ 9575 w 2746425"/>
                <a:gd name="connsiteY13" fmla="*/ 2463227 h 4711127"/>
                <a:gd name="connsiteX14" fmla="*/ 92125 w 2746425"/>
                <a:gd name="connsiteY14" fmla="*/ 2075877 h 4711127"/>
                <a:gd name="connsiteX15" fmla="*/ 352475 w 2746425"/>
                <a:gd name="connsiteY15" fmla="*/ 1631377 h 4711127"/>
                <a:gd name="connsiteX16" fmla="*/ 555675 w 2746425"/>
                <a:gd name="connsiteY16" fmla="*/ 1351977 h 4711127"/>
                <a:gd name="connsiteX17" fmla="*/ 714425 w 2746425"/>
                <a:gd name="connsiteY17" fmla="*/ 1097977 h 4711127"/>
                <a:gd name="connsiteX18" fmla="*/ 796975 w 2746425"/>
                <a:gd name="connsiteY18" fmla="*/ 907477 h 4711127"/>
                <a:gd name="connsiteX19" fmla="*/ 889551 w 2746425"/>
                <a:gd name="connsiteY19" fmla="*/ 733926 h 4711127"/>
                <a:gd name="connsiteX20" fmla="*/ 1089027 w 2746425"/>
                <a:gd name="connsiteY20" fmla="*/ 581001 h 4711127"/>
                <a:gd name="connsiteX21" fmla="*/ 1317675 w 2746425"/>
                <a:gd name="connsiteY21" fmla="*/ 443927 h 4711127"/>
                <a:gd name="connsiteX22" fmla="*/ 1508175 w 2746425"/>
                <a:gd name="connsiteY22" fmla="*/ 253427 h 4711127"/>
                <a:gd name="connsiteX23" fmla="*/ 1606576 w 2746425"/>
                <a:gd name="connsiteY23" fmla="*/ 0 h 4711127"/>
                <a:gd name="connsiteX0" fmla="*/ 2746425 w 2746425"/>
                <a:gd name="connsiteY0" fmla="*/ 4711127 h 4711127"/>
                <a:gd name="connsiteX1" fmla="*/ 2632125 w 2746425"/>
                <a:gd name="connsiteY1" fmla="*/ 4590477 h 4711127"/>
                <a:gd name="connsiteX2" fmla="*/ 2422575 w 2746425"/>
                <a:gd name="connsiteY2" fmla="*/ 4450777 h 4711127"/>
                <a:gd name="connsiteX3" fmla="*/ 2200325 w 2746425"/>
                <a:gd name="connsiteY3" fmla="*/ 4387277 h 4711127"/>
                <a:gd name="connsiteX4" fmla="*/ 2009825 w 2746425"/>
                <a:gd name="connsiteY4" fmla="*/ 4355527 h 4711127"/>
                <a:gd name="connsiteX5" fmla="*/ 1806625 w 2746425"/>
                <a:gd name="connsiteY5" fmla="*/ 4266627 h 4711127"/>
                <a:gd name="connsiteX6" fmla="*/ 1539925 w 2746425"/>
                <a:gd name="connsiteY6" fmla="*/ 4076127 h 4711127"/>
                <a:gd name="connsiteX7" fmla="*/ 1336725 w 2746425"/>
                <a:gd name="connsiteY7" fmla="*/ 3930077 h 4711127"/>
                <a:gd name="connsiteX8" fmla="*/ 1095425 w 2746425"/>
                <a:gd name="connsiteY8" fmla="*/ 3822127 h 4711127"/>
                <a:gd name="connsiteX9" fmla="*/ 676325 w 2746425"/>
                <a:gd name="connsiteY9" fmla="*/ 3720527 h 4711127"/>
                <a:gd name="connsiteX10" fmla="*/ 377875 w 2746425"/>
                <a:gd name="connsiteY10" fmla="*/ 3580827 h 4711127"/>
                <a:gd name="connsiteX11" fmla="*/ 136575 w 2746425"/>
                <a:gd name="connsiteY11" fmla="*/ 3225227 h 4711127"/>
                <a:gd name="connsiteX12" fmla="*/ 15925 w 2746425"/>
                <a:gd name="connsiteY12" fmla="*/ 2704527 h 4711127"/>
                <a:gd name="connsiteX13" fmla="*/ 9575 w 2746425"/>
                <a:gd name="connsiteY13" fmla="*/ 2463227 h 4711127"/>
                <a:gd name="connsiteX14" fmla="*/ 92125 w 2746425"/>
                <a:gd name="connsiteY14" fmla="*/ 2075877 h 4711127"/>
                <a:gd name="connsiteX15" fmla="*/ 379976 w 2746425"/>
                <a:gd name="connsiteY15" fmla="*/ 1658878 h 4711127"/>
                <a:gd name="connsiteX16" fmla="*/ 555675 w 2746425"/>
                <a:gd name="connsiteY16" fmla="*/ 1351977 h 4711127"/>
                <a:gd name="connsiteX17" fmla="*/ 714425 w 2746425"/>
                <a:gd name="connsiteY17" fmla="*/ 1097977 h 4711127"/>
                <a:gd name="connsiteX18" fmla="*/ 796975 w 2746425"/>
                <a:gd name="connsiteY18" fmla="*/ 907477 h 4711127"/>
                <a:gd name="connsiteX19" fmla="*/ 889551 w 2746425"/>
                <a:gd name="connsiteY19" fmla="*/ 733926 h 4711127"/>
                <a:gd name="connsiteX20" fmla="*/ 1089027 w 2746425"/>
                <a:gd name="connsiteY20" fmla="*/ 581001 h 4711127"/>
                <a:gd name="connsiteX21" fmla="*/ 1317675 w 2746425"/>
                <a:gd name="connsiteY21" fmla="*/ 443927 h 4711127"/>
                <a:gd name="connsiteX22" fmla="*/ 1508175 w 2746425"/>
                <a:gd name="connsiteY22" fmla="*/ 253427 h 4711127"/>
                <a:gd name="connsiteX23" fmla="*/ 1606576 w 2746425"/>
                <a:gd name="connsiteY23" fmla="*/ 0 h 4711127"/>
                <a:gd name="connsiteX0" fmla="*/ 2746425 w 2746425"/>
                <a:gd name="connsiteY0" fmla="*/ 4711127 h 4711127"/>
                <a:gd name="connsiteX1" fmla="*/ 2632125 w 2746425"/>
                <a:gd name="connsiteY1" fmla="*/ 4590477 h 4711127"/>
                <a:gd name="connsiteX2" fmla="*/ 2422575 w 2746425"/>
                <a:gd name="connsiteY2" fmla="*/ 4450777 h 4711127"/>
                <a:gd name="connsiteX3" fmla="*/ 2200325 w 2746425"/>
                <a:gd name="connsiteY3" fmla="*/ 4387277 h 4711127"/>
                <a:gd name="connsiteX4" fmla="*/ 2009825 w 2746425"/>
                <a:gd name="connsiteY4" fmla="*/ 4355527 h 4711127"/>
                <a:gd name="connsiteX5" fmla="*/ 1806625 w 2746425"/>
                <a:gd name="connsiteY5" fmla="*/ 4266627 h 4711127"/>
                <a:gd name="connsiteX6" fmla="*/ 1539925 w 2746425"/>
                <a:gd name="connsiteY6" fmla="*/ 4076127 h 4711127"/>
                <a:gd name="connsiteX7" fmla="*/ 1336725 w 2746425"/>
                <a:gd name="connsiteY7" fmla="*/ 3930077 h 4711127"/>
                <a:gd name="connsiteX8" fmla="*/ 1095425 w 2746425"/>
                <a:gd name="connsiteY8" fmla="*/ 3822127 h 4711127"/>
                <a:gd name="connsiteX9" fmla="*/ 676325 w 2746425"/>
                <a:gd name="connsiteY9" fmla="*/ 3720527 h 4711127"/>
                <a:gd name="connsiteX10" fmla="*/ 377875 w 2746425"/>
                <a:gd name="connsiteY10" fmla="*/ 3580827 h 4711127"/>
                <a:gd name="connsiteX11" fmla="*/ 136575 w 2746425"/>
                <a:gd name="connsiteY11" fmla="*/ 3225227 h 4711127"/>
                <a:gd name="connsiteX12" fmla="*/ 15925 w 2746425"/>
                <a:gd name="connsiteY12" fmla="*/ 2704527 h 4711127"/>
                <a:gd name="connsiteX13" fmla="*/ 9575 w 2746425"/>
                <a:gd name="connsiteY13" fmla="*/ 2463227 h 4711127"/>
                <a:gd name="connsiteX14" fmla="*/ 92125 w 2746425"/>
                <a:gd name="connsiteY14" fmla="*/ 2075877 h 4711127"/>
                <a:gd name="connsiteX15" fmla="*/ 434978 w 2746425"/>
                <a:gd name="connsiteY15" fmla="*/ 1645128 h 4711127"/>
                <a:gd name="connsiteX16" fmla="*/ 555675 w 2746425"/>
                <a:gd name="connsiteY16" fmla="*/ 1351977 h 4711127"/>
                <a:gd name="connsiteX17" fmla="*/ 714425 w 2746425"/>
                <a:gd name="connsiteY17" fmla="*/ 1097977 h 4711127"/>
                <a:gd name="connsiteX18" fmla="*/ 796975 w 2746425"/>
                <a:gd name="connsiteY18" fmla="*/ 907477 h 4711127"/>
                <a:gd name="connsiteX19" fmla="*/ 889551 w 2746425"/>
                <a:gd name="connsiteY19" fmla="*/ 733926 h 4711127"/>
                <a:gd name="connsiteX20" fmla="*/ 1089027 w 2746425"/>
                <a:gd name="connsiteY20" fmla="*/ 581001 h 4711127"/>
                <a:gd name="connsiteX21" fmla="*/ 1317675 w 2746425"/>
                <a:gd name="connsiteY21" fmla="*/ 443927 h 4711127"/>
                <a:gd name="connsiteX22" fmla="*/ 1508175 w 2746425"/>
                <a:gd name="connsiteY22" fmla="*/ 253427 h 4711127"/>
                <a:gd name="connsiteX23" fmla="*/ 1606576 w 2746425"/>
                <a:gd name="connsiteY23" fmla="*/ 0 h 4711127"/>
                <a:gd name="connsiteX0" fmla="*/ 2746425 w 2746425"/>
                <a:gd name="connsiteY0" fmla="*/ 4711127 h 4711127"/>
                <a:gd name="connsiteX1" fmla="*/ 2632125 w 2746425"/>
                <a:gd name="connsiteY1" fmla="*/ 4590477 h 4711127"/>
                <a:gd name="connsiteX2" fmla="*/ 2422575 w 2746425"/>
                <a:gd name="connsiteY2" fmla="*/ 4450777 h 4711127"/>
                <a:gd name="connsiteX3" fmla="*/ 2200325 w 2746425"/>
                <a:gd name="connsiteY3" fmla="*/ 4387277 h 4711127"/>
                <a:gd name="connsiteX4" fmla="*/ 2009825 w 2746425"/>
                <a:gd name="connsiteY4" fmla="*/ 4355527 h 4711127"/>
                <a:gd name="connsiteX5" fmla="*/ 1806625 w 2746425"/>
                <a:gd name="connsiteY5" fmla="*/ 4266627 h 4711127"/>
                <a:gd name="connsiteX6" fmla="*/ 1539925 w 2746425"/>
                <a:gd name="connsiteY6" fmla="*/ 4076127 h 4711127"/>
                <a:gd name="connsiteX7" fmla="*/ 1336725 w 2746425"/>
                <a:gd name="connsiteY7" fmla="*/ 3930077 h 4711127"/>
                <a:gd name="connsiteX8" fmla="*/ 1095425 w 2746425"/>
                <a:gd name="connsiteY8" fmla="*/ 3822127 h 4711127"/>
                <a:gd name="connsiteX9" fmla="*/ 676325 w 2746425"/>
                <a:gd name="connsiteY9" fmla="*/ 3720527 h 4711127"/>
                <a:gd name="connsiteX10" fmla="*/ 377875 w 2746425"/>
                <a:gd name="connsiteY10" fmla="*/ 3580827 h 4711127"/>
                <a:gd name="connsiteX11" fmla="*/ 136575 w 2746425"/>
                <a:gd name="connsiteY11" fmla="*/ 3225227 h 4711127"/>
                <a:gd name="connsiteX12" fmla="*/ 15925 w 2746425"/>
                <a:gd name="connsiteY12" fmla="*/ 2704527 h 4711127"/>
                <a:gd name="connsiteX13" fmla="*/ 9575 w 2746425"/>
                <a:gd name="connsiteY13" fmla="*/ 2463227 h 4711127"/>
                <a:gd name="connsiteX14" fmla="*/ 92125 w 2746425"/>
                <a:gd name="connsiteY14" fmla="*/ 2075877 h 4711127"/>
                <a:gd name="connsiteX15" fmla="*/ 434978 w 2746425"/>
                <a:gd name="connsiteY15" fmla="*/ 1645128 h 4711127"/>
                <a:gd name="connsiteX16" fmla="*/ 555675 w 2746425"/>
                <a:gd name="connsiteY16" fmla="*/ 1351977 h 4711127"/>
                <a:gd name="connsiteX17" fmla="*/ 714425 w 2746425"/>
                <a:gd name="connsiteY17" fmla="*/ 1097977 h 4711127"/>
                <a:gd name="connsiteX18" fmla="*/ 796975 w 2746425"/>
                <a:gd name="connsiteY18" fmla="*/ 907477 h 4711127"/>
                <a:gd name="connsiteX19" fmla="*/ 868926 w 2746425"/>
                <a:gd name="connsiteY19" fmla="*/ 740801 h 4711127"/>
                <a:gd name="connsiteX20" fmla="*/ 1089027 w 2746425"/>
                <a:gd name="connsiteY20" fmla="*/ 581001 h 4711127"/>
                <a:gd name="connsiteX21" fmla="*/ 1317675 w 2746425"/>
                <a:gd name="connsiteY21" fmla="*/ 443927 h 4711127"/>
                <a:gd name="connsiteX22" fmla="*/ 1508175 w 2746425"/>
                <a:gd name="connsiteY22" fmla="*/ 253427 h 4711127"/>
                <a:gd name="connsiteX23" fmla="*/ 1606576 w 2746425"/>
                <a:gd name="connsiteY23" fmla="*/ 0 h 4711127"/>
                <a:gd name="connsiteX0" fmla="*/ 2746425 w 2746425"/>
                <a:gd name="connsiteY0" fmla="*/ 4711127 h 4711127"/>
                <a:gd name="connsiteX1" fmla="*/ 2632125 w 2746425"/>
                <a:gd name="connsiteY1" fmla="*/ 4590477 h 4711127"/>
                <a:gd name="connsiteX2" fmla="*/ 2422575 w 2746425"/>
                <a:gd name="connsiteY2" fmla="*/ 4450777 h 4711127"/>
                <a:gd name="connsiteX3" fmla="*/ 2200325 w 2746425"/>
                <a:gd name="connsiteY3" fmla="*/ 4387277 h 4711127"/>
                <a:gd name="connsiteX4" fmla="*/ 2009825 w 2746425"/>
                <a:gd name="connsiteY4" fmla="*/ 4355527 h 4711127"/>
                <a:gd name="connsiteX5" fmla="*/ 1806625 w 2746425"/>
                <a:gd name="connsiteY5" fmla="*/ 4266627 h 4711127"/>
                <a:gd name="connsiteX6" fmla="*/ 1539925 w 2746425"/>
                <a:gd name="connsiteY6" fmla="*/ 4076127 h 4711127"/>
                <a:gd name="connsiteX7" fmla="*/ 1336725 w 2746425"/>
                <a:gd name="connsiteY7" fmla="*/ 3930077 h 4711127"/>
                <a:gd name="connsiteX8" fmla="*/ 1095425 w 2746425"/>
                <a:gd name="connsiteY8" fmla="*/ 3822127 h 4711127"/>
                <a:gd name="connsiteX9" fmla="*/ 676325 w 2746425"/>
                <a:gd name="connsiteY9" fmla="*/ 3720527 h 4711127"/>
                <a:gd name="connsiteX10" fmla="*/ 377875 w 2746425"/>
                <a:gd name="connsiteY10" fmla="*/ 3580827 h 4711127"/>
                <a:gd name="connsiteX11" fmla="*/ 136575 w 2746425"/>
                <a:gd name="connsiteY11" fmla="*/ 3225227 h 4711127"/>
                <a:gd name="connsiteX12" fmla="*/ 15925 w 2746425"/>
                <a:gd name="connsiteY12" fmla="*/ 2704527 h 4711127"/>
                <a:gd name="connsiteX13" fmla="*/ 9575 w 2746425"/>
                <a:gd name="connsiteY13" fmla="*/ 2463227 h 4711127"/>
                <a:gd name="connsiteX14" fmla="*/ 92125 w 2746425"/>
                <a:gd name="connsiteY14" fmla="*/ 2075877 h 4711127"/>
                <a:gd name="connsiteX15" fmla="*/ 434978 w 2746425"/>
                <a:gd name="connsiteY15" fmla="*/ 1645128 h 4711127"/>
                <a:gd name="connsiteX16" fmla="*/ 555675 w 2746425"/>
                <a:gd name="connsiteY16" fmla="*/ 1351977 h 4711127"/>
                <a:gd name="connsiteX17" fmla="*/ 714425 w 2746425"/>
                <a:gd name="connsiteY17" fmla="*/ 1097977 h 4711127"/>
                <a:gd name="connsiteX18" fmla="*/ 776349 w 2746425"/>
                <a:gd name="connsiteY18" fmla="*/ 907477 h 4711127"/>
                <a:gd name="connsiteX19" fmla="*/ 868926 w 2746425"/>
                <a:gd name="connsiteY19" fmla="*/ 740801 h 4711127"/>
                <a:gd name="connsiteX20" fmla="*/ 1089027 w 2746425"/>
                <a:gd name="connsiteY20" fmla="*/ 581001 h 4711127"/>
                <a:gd name="connsiteX21" fmla="*/ 1317675 w 2746425"/>
                <a:gd name="connsiteY21" fmla="*/ 443927 h 4711127"/>
                <a:gd name="connsiteX22" fmla="*/ 1508175 w 2746425"/>
                <a:gd name="connsiteY22" fmla="*/ 253427 h 4711127"/>
                <a:gd name="connsiteX23" fmla="*/ 1606576 w 2746425"/>
                <a:gd name="connsiteY23" fmla="*/ 0 h 4711127"/>
                <a:gd name="connsiteX0" fmla="*/ 2748283 w 2748283"/>
                <a:gd name="connsiteY0" fmla="*/ 4711127 h 4711127"/>
                <a:gd name="connsiteX1" fmla="*/ 2633983 w 2748283"/>
                <a:gd name="connsiteY1" fmla="*/ 4590477 h 4711127"/>
                <a:gd name="connsiteX2" fmla="*/ 2424433 w 2748283"/>
                <a:gd name="connsiteY2" fmla="*/ 4450777 h 4711127"/>
                <a:gd name="connsiteX3" fmla="*/ 2202183 w 2748283"/>
                <a:gd name="connsiteY3" fmla="*/ 4387277 h 4711127"/>
                <a:gd name="connsiteX4" fmla="*/ 2011683 w 2748283"/>
                <a:gd name="connsiteY4" fmla="*/ 4355527 h 4711127"/>
                <a:gd name="connsiteX5" fmla="*/ 1808483 w 2748283"/>
                <a:gd name="connsiteY5" fmla="*/ 4266627 h 4711127"/>
                <a:gd name="connsiteX6" fmla="*/ 1541783 w 2748283"/>
                <a:gd name="connsiteY6" fmla="*/ 4076127 h 4711127"/>
                <a:gd name="connsiteX7" fmla="*/ 1338583 w 2748283"/>
                <a:gd name="connsiteY7" fmla="*/ 3930077 h 4711127"/>
                <a:gd name="connsiteX8" fmla="*/ 1097283 w 2748283"/>
                <a:gd name="connsiteY8" fmla="*/ 3822127 h 4711127"/>
                <a:gd name="connsiteX9" fmla="*/ 678183 w 2748283"/>
                <a:gd name="connsiteY9" fmla="*/ 3720527 h 4711127"/>
                <a:gd name="connsiteX10" fmla="*/ 379733 w 2748283"/>
                <a:gd name="connsiteY10" fmla="*/ 3580827 h 4711127"/>
                <a:gd name="connsiteX11" fmla="*/ 138433 w 2748283"/>
                <a:gd name="connsiteY11" fmla="*/ 3225227 h 4711127"/>
                <a:gd name="connsiteX12" fmla="*/ 17783 w 2748283"/>
                <a:gd name="connsiteY12" fmla="*/ 2704527 h 4711127"/>
                <a:gd name="connsiteX13" fmla="*/ 11433 w 2748283"/>
                <a:gd name="connsiteY13" fmla="*/ 2463227 h 4711127"/>
                <a:gd name="connsiteX14" fmla="*/ 121483 w 2748283"/>
                <a:gd name="connsiteY14" fmla="*/ 2048376 h 4711127"/>
                <a:gd name="connsiteX15" fmla="*/ 436836 w 2748283"/>
                <a:gd name="connsiteY15" fmla="*/ 1645128 h 4711127"/>
                <a:gd name="connsiteX16" fmla="*/ 557533 w 2748283"/>
                <a:gd name="connsiteY16" fmla="*/ 1351977 h 4711127"/>
                <a:gd name="connsiteX17" fmla="*/ 716283 w 2748283"/>
                <a:gd name="connsiteY17" fmla="*/ 1097977 h 4711127"/>
                <a:gd name="connsiteX18" fmla="*/ 778207 w 2748283"/>
                <a:gd name="connsiteY18" fmla="*/ 907477 h 4711127"/>
                <a:gd name="connsiteX19" fmla="*/ 870784 w 2748283"/>
                <a:gd name="connsiteY19" fmla="*/ 740801 h 4711127"/>
                <a:gd name="connsiteX20" fmla="*/ 1090885 w 2748283"/>
                <a:gd name="connsiteY20" fmla="*/ 581001 h 4711127"/>
                <a:gd name="connsiteX21" fmla="*/ 1319533 w 2748283"/>
                <a:gd name="connsiteY21" fmla="*/ 443927 h 4711127"/>
                <a:gd name="connsiteX22" fmla="*/ 1510033 w 2748283"/>
                <a:gd name="connsiteY22" fmla="*/ 253427 h 4711127"/>
                <a:gd name="connsiteX23" fmla="*/ 1608434 w 2748283"/>
                <a:gd name="connsiteY23" fmla="*/ 0 h 4711127"/>
                <a:gd name="connsiteX0" fmla="*/ 2743126 w 2743126"/>
                <a:gd name="connsiteY0" fmla="*/ 4711127 h 4711127"/>
                <a:gd name="connsiteX1" fmla="*/ 2628826 w 2743126"/>
                <a:gd name="connsiteY1" fmla="*/ 4590477 h 4711127"/>
                <a:gd name="connsiteX2" fmla="*/ 2419276 w 2743126"/>
                <a:gd name="connsiteY2" fmla="*/ 4450777 h 4711127"/>
                <a:gd name="connsiteX3" fmla="*/ 2197026 w 2743126"/>
                <a:gd name="connsiteY3" fmla="*/ 4387277 h 4711127"/>
                <a:gd name="connsiteX4" fmla="*/ 2006526 w 2743126"/>
                <a:gd name="connsiteY4" fmla="*/ 4355527 h 4711127"/>
                <a:gd name="connsiteX5" fmla="*/ 1803326 w 2743126"/>
                <a:gd name="connsiteY5" fmla="*/ 4266627 h 4711127"/>
                <a:gd name="connsiteX6" fmla="*/ 1536626 w 2743126"/>
                <a:gd name="connsiteY6" fmla="*/ 4076127 h 4711127"/>
                <a:gd name="connsiteX7" fmla="*/ 1333426 w 2743126"/>
                <a:gd name="connsiteY7" fmla="*/ 3930077 h 4711127"/>
                <a:gd name="connsiteX8" fmla="*/ 1092126 w 2743126"/>
                <a:gd name="connsiteY8" fmla="*/ 3822127 h 4711127"/>
                <a:gd name="connsiteX9" fmla="*/ 673026 w 2743126"/>
                <a:gd name="connsiteY9" fmla="*/ 3720527 h 4711127"/>
                <a:gd name="connsiteX10" fmla="*/ 374576 w 2743126"/>
                <a:gd name="connsiteY10" fmla="*/ 3580827 h 4711127"/>
                <a:gd name="connsiteX11" fmla="*/ 133276 w 2743126"/>
                <a:gd name="connsiteY11" fmla="*/ 3225227 h 4711127"/>
                <a:gd name="connsiteX12" fmla="*/ 26376 w 2743126"/>
                <a:gd name="connsiteY12" fmla="*/ 2759528 h 4711127"/>
                <a:gd name="connsiteX13" fmla="*/ 6276 w 2743126"/>
                <a:gd name="connsiteY13" fmla="*/ 2463227 h 4711127"/>
                <a:gd name="connsiteX14" fmla="*/ 116326 w 2743126"/>
                <a:gd name="connsiteY14" fmla="*/ 2048376 h 4711127"/>
                <a:gd name="connsiteX15" fmla="*/ 431679 w 2743126"/>
                <a:gd name="connsiteY15" fmla="*/ 1645128 h 4711127"/>
                <a:gd name="connsiteX16" fmla="*/ 552376 w 2743126"/>
                <a:gd name="connsiteY16" fmla="*/ 1351977 h 4711127"/>
                <a:gd name="connsiteX17" fmla="*/ 711126 w 2743126"/>
                <a:gd name="connsiteY17" fmla="*/ 1097977 h 4711127"/>
                <a:gd name="connsiteX18" fmla="*/ 773050 w 2743126"/>
                <a:gd name="connsiteY18" fmla="*/ 907477 h 4711127"/>
                <a:gd name="connsiteX19" fmla="*/ 865627 w 2743126"/>
                <a:gd name="connsiteY19" fmla="*/ 740801 h 4711127"/>
                <a:gd name="connsiteX20" fmla="*/ 1085728 w 2743126"/>
                <a:gd name="connsiteY20" fmla="*/ 581001 h 4711127"/>
                <a:gd name="connsiteX21" fmla="*/ 1314376 w 2743126"/>
                <a:gd name="connsiteY21" fmla="*/ 443927 h 4711127"/>
                <a:gd name="connsiteX22" fmla="*/ 1504876 w 2743126"/>
                <a:gd name="connsiteY22" fmla="*/ 253427 h 4711127"/>
                <a:gd name="connsiteX23" fmla="*/ 1603277 w 2743126"/>
                <a:gd name="connsiteY23" fmla="*/ 0 h 471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43126" h="4711127">
                  <a:moveTo>
                    <a:pt x="2743126" y="4711127"/>
                  </a:moveTo>
                  <a:cubicBezTo>
                    <a:pt x="2712963" y="4672498"/>
                    <a:pt x="2682801" y="4633869"/>
                    <a:pt x="2628826" y="4590477"/>
                  </a:cubicBezTo>
                  <a:cubicBezTo>
                    <a:pt x="2574851" y="4547085"/>
                    <a:pt x="2491243" y="4484644"/>
                    <a:pt x="2419276" y="4450777"/>
                  </a:cubicBezTo>
                  <a:cubicBezTo>
                    <a:pt x="2347309" y="4416910"/>
                    <a:pt x="2265818" y="4403152"/>
                    <a:pt x="2197026" y="4387277"/>
                  </a:cubicBezTo>
                  <a:cubicBezTo>
                    <a:pt x="2128234" y="4371402"/>
                    <a:pt x="2072143" y="4375635"/>
                    <a:pt x="2006526" y="4355527"/>
                  </a:cubicBezTo>
                  <a:cubicBezTo>
                    <a:pt x="1940909" y="4335419"/>
                    <a:pt x="1881643" y="4313194"/>
                    <a:pt x="1803326" y="4266627"/>
                  </a:cubicBezTo>
                  <a:cubicBezTo>
                    <a:pt x="1725009" y="4220060"/>
                    <a:pt x="1536626" y="4076127"/>
                    <a:pt x="1536626" y="4076127"/>
                  </a:cubicBezTo>
                  <a:cubicBezTo>
                    <a:pt x="1458309" y="4020035"/>
                    <a:pt x="1407509" y="3972410"/>
                    <a:pt x="1333426" y="3930077"/>
                  </a:cubicBezTo>
                  <a:cubicBezTo>
                    <a:pt x="1259343" y="3887744"/>
                    <a:pt x="1202193" y="3857052"/>
                    <a:pt x="1092126" y="3822127"/>
                  </a:cubicBezTo>
                  <a:cubicBezTo>
                    <a:pt x="982059" y="3787202"/>
                    <a:pt x="792618" y="3760744"/>
                    <a:pt x="673026" y="3720527"/>
                  </a:cubicBezTo>
                  <a:cubicBezTo>
                    <a:pt x="553434" y="3680310"/>
                    <a:pt x="464534" y="3663377"/>
                    <a:pt x="374576" y="3580827"/>
                  </a:cubicBezTo>
                  <a:cubicBezTo>
                    <a:pt x="284618" y="3498277"/>
                    <a:pt x="191309" y="3362110"/>
                    <a:pt x="133276" y="3225227"/>
                  </a:cubicBezTo>
                  <a:cubicBezTo>
                    <a:pt x="75243" y="3088344"/>
                    <a:pt x="47543" y="2886528"/>
                    <a:pt x="26376" y="2759528"/>
                  </a:cubicBezTo>
                  <a:cubicBezTo>
                    <a:pt x="5209" y="2632528"/>
                    <a:pt x="-8716" y="2581752"/>
                    <a:pt x="6276" y="2463227"/>
                  </a:cubicBezTo>
                  <a:cubicBezTo>
                    <a:pt x="21268" y="2344702"/>
                    <a:pt x="45426" y="2184726"/>
                    <a:pt x="116326" y="2048376"/>
                  </a:cubicBezTo>
                  <a:cubicBezTo>
                    <a:pt x="187227" y="1912026"/>
                    <a:pt x="359004" y="1761194"/>
                    <a:pt x="431679" y="1645128"/>
                  </a:cubicBezTo>
                  <a:cubicBezTo>
                    <a:pt x="504354" y="1529062"/>
                    <a:pt x="505802" y="1443169"/>
                    <a:pt x="552376" y="1351977"/>
                  </a:cubicBezTo>
                  <a:cubicBezTo>
                    <a:pt x="598951" y="1260785"/>
                    <a:pt x="674347" y="1172060"/>
                    <a:pt x="711126" y="1097977"/>
                  </a:cubicBezTo>
                  <a:cubicBezTo>
                    <a:pt x="747905" y="1023894"/>
                    <a:pt x="747300" y="967006"/>
                    <a:pt x="773050" y="907477"/>
                  </a:cubicBezTo>
                  <a:cubicBezTo>
                    <a:pt x="798800" y="847948"/>
                    <a:pt x="813514" y="795214"/>
                    <a:pt x="865627" y="740801"/>
                  </a:cubicBezTo>
                  <a:cubicBezTo>
                    <a:pt x="917740" y="686388"/>
                    <a:pt x="1010937" y="630480"/>
                    <a:pt x="1085728" y="581001"/>
                  </a:cubicBezTo>
                  <a:cubicBezTo>
                    <a:pt x="1160520" y="531522"/>
                    <a:pt x="1244518" y="498523"/>
                    <a:pt x="1314376" y="443927"/>
                  </a:cubicBezTo>
                  <a:cubicBezTo>
                    <a:pt x="1384234" y="389331"/>
                    <a:pt x="1456726" y="327415"/>
                    <a:pt x="1504876" y="253427"/>
                  </a:cubicBezTo>
                  <a:cubicBezTo>
                    <a:pt x="1553026" y="179439"/>
                    <a:pt x="1595339" y="58208"/>
                    <a:pt x="1603277" y="0"/>
                  </a:cubicBezTo>
                </a:path>
              </a:pathLst>
            </a:custGeom>
            <a:noFill/>
            <a:ln w="317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0" name="Rechte verbindingslijn 9"/>
            <p:cNvCxnSpPr>
              <a:stCxn id="9" idx="18"/>
            </p:cNvCxnSpPr>
            <p:nvPr/>
          </p:nvCxnSpPr>
          <p:spPr>
            <a:xfrm>
              <a:off x="5091125" y="920749"/>
              <a:ext cx="344971" cy="66825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al 10"/>
            <p:cNvSpPr/>
            <p:nvPr/>
          </p:nvSpPr>
          <p:spPr>
            <a:xfrm>
              <a:off x="5834151" y="15258"/>
              <a:ext cx="144016" cy="144016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Ovaal 11"/>
            <p:cNvSpPr/>
            <p:nvPr/>
          </p:nvSpPr>
          <p:spPr>
            <a:xfrm>
              <a:off x="6976578" y="4636530"/>
              <a:ext cx="144016" cy="144016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Ovaal 12"/>
            <p:cNvSpPr/>
            <p:nvPr/>
          </p:nvSpPr>
          <p:spPr>
            <a:xfrm>
              <a:off x="4263342" y="2367719"/>
              <a:ext cx="144016" cy="144016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Ovaal 13"/>
            <p:cNvSpPr/>
            <p:nvPr/>
          </p:nvSpPr>
          <p:spPr>
            <a:xfrm>
              <a:off x="5030900" y="848302"/>
              <a:ext cx="144016" cy="144016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5" name="Vrije vorm 14"/>
          <p:cNvSpPr/>
          <p:nvPr/>
        </p:nvSpPr>
        <p:spPr>
          <a:xfrm>
            <a:off x="6091053" y="96252"/>
            <a:ext cx="1134406" cy="4661377"/>
          </a:xfrm>
          <a:custGeom>
            <a:avLst/>
            <a:gdLst>
              <a:gd name="connsiteX0" fmla="*/ 0 w 1388788"/>
              <a:gd name="connsiteY0" fmla="*/ 0 h 5005136"/>
              <a:gd name="connsiteX1" fmla="*/ 261257 w 1388788"/>
              <a:gd name="connsiteY1" fmla="*/ 529389 h 5005136"/>
              <a:gd name="connsiteX2" fmla="*/ 378135 w 1388788"/>
              <a:gd name="connsiteY2" fmla="*/ 1168782 h 5005136"/>
              <a:gd name="connsiteX3" fmla="*/ 343759 w 1388788"/>
              <a:gd name="connsiteY3" fmla="*/ 1546917 h 5005136"/>
              <a:gd name="connsiteX4" fmla="*/ 646267 w 1388788"/>
              <a:gd name="connsiteY4" fmla="*/ 2110682 h 5005136"/>
              <a:gd name="connsiteX5" fmla="*/ 818147 w 1388788"/>
              <a:gd name="connsiteY5" fmla="*/ 2530069 h 5005136"/>
              <a:gd name="connsiteX6" fmla="*/ 935025 w 1388788"/>
              <a:gd name="connsiteY6" fmla="*/ 3052583 h 5005136"/>
              <a:gd name="connsiteX7" fmla="*/ 1051903 w 1388788"/>
              <a:gd name="connsiteY7" fmla="*/ 3492595 h 5005136"/>
              <a:gd name="connsiteX8" fmla="*/ 1017527 w 1388788"/>
              <a:gd name="connsiteY8" fmla="*/ 4015109 h 5005136"/>
              <a:gd name="connsiteX9" fmla="*/ 1024403 w 1388788"/>
              <a:gd name="connsiteY9" fmla="*/ 4406995 h 5005136"/>
              <a:gd name="connsiteX10" fmla="*/ 1223783 w 1388788"/>
              <a:gd name="connsiteY10" fmla="*/ 4819506 h 5005136"/>
              <a:gd name="connsiteX11" fmla="*/ 1388788 w 1388788"/>
              <a:gd name="connsiteY11" fmla="*/ 5005136 h 5005136"/>
              <a:gd name="connsiteX0" fmla="*/ 0 w 1223783"/>
              <a:gd name="connsiteY0" fmla="*/ 0 h 4819506"/>
              <a:gd name="connsiteX1" fmla="*/ 261257 w 1223783"/>
              <a:gd name="connsiteY1" fmla="*/ 529389 h 4819506"/>
              <a:gd name="connsiteX2" fmla="*/ 378135 w 1223783"/>
              <a:gd name="connsiteY2" fmla="*/ 1168782 h 4819506"/>
              <a:gd name="connsiteX3" fmla="*/ 343759 w 1223783"/>
              <a:gd name="connsiteY3" fmla="*/ 1546917 h 4819506"/>
              <a:gd name="connsiteX4" fmla="*/ 646267 w 1223783"/>
              <a:gd name="connsiteY4" fmla="*/ 2110682 h 4819506"/>
              <a:gd name="connsiteX5" fmla="*/ 818147 w 1223783"/>
              <a:gd name="connsiteY5" fmla="*/ 2530069 h 4819506"/>
              <a:gd name="connsiteX6" fmla="*/ 935025 w 1223783"/>
              <a:gd name="connsiteY6" fmla="*/ 3052583 h 4819506"/>
              <a:gd name="connsiteX7" fmla="*/ 1051903 w 1223783"/>
              <a:gd name="connsiteY7" fmla="*/ 3492595 h 4819506"/>
              <a:gd name="connsiteX8" fmla="*/ 1017527 w 1223783"/>
              <a:gd name="connsiteY8" fmla="*/ 4015109 h 4819506"/>
              <a:gd name="connsiteX9" fmla="*/ 1024403 w 1223783"/>
              <a:gd name="connsiteY9" fmla="*/ 4406995 h 4819506"/>
              <a:gd name="connsiteX10" fmla="*/ 1223783 w 1223783"/>
              <a:gd name="connsiteY10" fmla="*/ 4819506 h 4819506"/>
              <a:gd name="connsiteX0" fmla="*/ 0 w 1134406"/>
              <a:gd name="connsiteY0" fmla="*/ 0 h 4661377"/>
              <a:gd name="connsiteX1" fmla="*/ 261257 w 1134406"/>
              <a:gd name="connsiteY1" fmla="*/ 529389 h 4661377"/>
              <a:gd name="connsiteX2" fmla="*/ 378135 w 1134406"/>
              <a:gd name="connsiteY2" fmla="*/ 1168782 h 4661377"/>
              <a:gd name="connsiteX3" fmla="*/ 343759 w 1134406"/>
              <a:gd name="connsiteY3" fmla="*/ 1546917 h 4661377"/>
              <a:gd name="connsiteX4" fmla="*/ 646267 w 1134406"/>
              <a:gd name="connsiteY4" fmla="*/ 2110682 h 4661377"/>
              <a:gd name="connsiteX5" fmla="*/ 818147 w 1134406"/>
              <a:gd name="connsiteY5" fmla="*/ 2530069 h 4661377"/>
              <a:gd name="connsiteX6" fmla="*/ 935025 w 1134406"/>
              <a:gd name="connsiteY6" fmla="*/ 3052583 h 4661377"/>
              <a:gd name="connsiteX7" fmla="*/ 1051903 w 1134406"/>
              <a:gd name="connsiteY7" fmla="*/ 3492595 h 4661377"/>
              <a:gd name="connsiteX8" fmla="*/ 1017527 w 1134406"/>
              <a:gd name="connsiteY8" fmla="*/ 4015109 h 4661377"/>
              <a:gd name="connsiteX9" fmla="*/ 1024403 w 1134406"/>
              <a:gd name="connsiteY9" fmla="*/ 4406995 h 4661377"/>
              <a:gd name="connsiteX10" fmla="*/ 1134406 w 1134406"/>
              <a:gd name="connsiteY10" fmla="*/ 4661377 h 4661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4406" h="4661377">
                <a:moveTo>
                  <a:pt x="0" y="0"/>
                </a:moveTo>
                <a:cubicBezTo>
                  <a:pt x="99117" y="167296"/>
                  <a:pt x="198235" y="334592"/>
                  <a:pt x="261257" y="529389"/>
                </a:cubicBezTo>
                <a:cubicBezTo>
                  <a:pt x="324279" y="724186"/>
                  <a:pt x="364385" y="999194"/>
                  <a:pt x="378135" y="1168782"/>
                </a:cubicBezTo>
                <a:cubicBezTo>
                  <a:pt x="391885" y="1338370"/>
                  <a:pt x="299070" y="1389934"/>
                  <a:pt x="343759" y="1546917"/>
                </a:cubicBezTo>
                <a:cubicBezTo>
                  <a:pt x="388448" y="1703900"/>
                  <a:pt x="567202" y="1946823"/>
                  <a:pt x="646267" y="2110682"/>
                </a:cubicBezTo>
                <a:cubicBezTo>
                  <a:pt x="725332" y="2274541"/>
                  <a:pt x="770021" y="2373086"/>
                  <a:pt x="818147" y="2530069"/>
                </a:cubicBezTo>
                <a:cubicBezTo>
                  <a:pt x="866273" y="2687052"/>
                  <a:pt x="896066" y="2892162"/>
                  <a:pt x="935025" y="3052583"/>
                </a:cubicBezTo>
                <a:cubicBezTo>
                  <a:pt x="973984" y="3213004"/>
                  <a:pt x="1038153" y="3332174"/>
                  <a:pt x="1051903" y="3492595"/>
                </a:cubicBezTo>
                <a:cubicBezTo>
                  <a:pt x="1065653" y="3653016"/>
                  <a:pt x="1022110" y="3862709"/>
                  <a:pt x="1017527" y="4015109"/>
                </a:cubicBezTo>
                <a:cubicBezTo>
                  <a:pt x="1012944" y="4167509"/>
                  <a:pt x="1004923" y="4299284"/>
                  <a:pt x="1024403" y="4406995"/>
                </a:cubicBezTo>
                <a:cubicBezTo>
                  <a:pt x="1043883" y="4514706"/>
                  <a:pt x="1073675" y="4561687"/>
                  <a:pt x="1134406" y="4661377"/>
                </a:cubicBezTo>
              </a:path>
            </a:pathLst>
          </a:custGeom>
          <a:noFill/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Vrije vorm 15"/>
          <p:cNvSpPr/>
          <p:nvPr/>
        </p:nvSpPr>
        <p:spPr>
          <a:xfrm>
            <a:off x="6782941" y="512237"/>
            <a:ext cx="838200" cy="1397525"/>
          </a:xfrm>
          <a:custGeom>
            <a:avLst/>
            <a:gdLst>
              <a:gd name="connsiteX0" fmla="*/ 114300 w 838200"/>
              <a:gd name="connsiteY0" fmla="*/ 1300162 h 1390650"/>
              <a:gd name="connsiteX1" fmla="*/ 319088 w 838200"/>
              <a:gd name="connsiteY1" fmla="*/ 1228725 h 1390650"/>
              <a:gd name="connsiteX2" fmla="*/ 342900 w 838200"/>
              <a:gd name="connsiteY2" fmla="*/ 1366837 h 1390650"/>
              <a:gd name="connsiteX3" fmla="*/ 604838 w 838200"/>
              <a:gd name="connsiteY3" fmla="*/ 1390650 h 1390650"/>
              <a:gd name="connsiteX4" fmla="*/ 838200 w 838200"/>
              <a:gd name="connsiteY4" fmla="*/ 1343025 h 1390650"/>
              <a:gd name="connsiteX5" fmla="*/ 828675 w 838200"/>
              <a:gd name="connsiteY5" fmla="*/ 842962 h 1390650"/>
              <a:gd name="connsiteX6" fmla="*/ 833438 w 838200"/>
              <a:gd name="connsiteY6" fmla="*/ 604837 h 1390650"/>
              <a:gd name="connsiteX7" fmla="*/ 466725 w 838200"/>
              <a:gd name="connsiteY7" fmla="*/ 0 h 1390650"/>
              <a:gd name="connsiteX8" fmla="*/ 366713 w 838200"/>
              <a:gd name="connsiteY8" fmla="*/ 14287 h 1390650"/>
              <a:gd name="connsiteX9" fmla="*/ 0 w 838200"/>
              <a:gd name="connsiteY9" fmla="*/ 190500 h 1390650"/>
              <a:gd name="connsiteX10" fmla="*/ 71438 w 838200"/>
              <a:gd name="connsiteY10" fmla="*/ 652462 h 1390650"/>
              <a:gd name="connsiteX11" fmla="*/ 442913 w 838200"/>
              <a:gd name="connsiteY11" fmla="*/ 685800 h 1390650"/>
              <a:gd name="connsiteX12" fmla="*/ 319088 w 838200"/>
              <a:gd name="connsiteY12" fmla="*/ 1162050 h 1390650"/>
              <a:gd name="connsiteX13" fmla="*/ 114300 w 838200"/>
              <a:gd name="connsiteY13" fmla="*/ 1300162 h 1390650"/>
              <a:gd name="connsiteX0" fmla="*/ 114300 w 838200"/>
              <a:gd name="connsiteY0" fmla="*/ 1307037 h 1397525"/>
              <a:gd name="connsiteX1" fmla="*/ 319088 w 838200"/>
              <a:gd name="connsiteY1" fmla="*/ 1235600 h 1397525"/>
              <a:gd name="connsiteX2" fmla="*/ 342900 w 838200"/>
              <a:gd name="connsiteY2" fmla="*/ 1373712 h 1397525"/>
              <a:gd name="connsiteX3" fmla="*/ 604838 w 838200"/>
              <a:gd name="connsiteY3" fmla="*/ 1397525 h 1397525"/>
              <a:gd name="connsiteX4" fmla="*/ 838200 w 838200"/>
              <a:gd name="connsiteY4" fmla="*/ 1349900 h 1397525"/>
              <a:gd name="connsiteX5" fmla="*/ 828675 w 838200"/>
              <a:gd name="connsiteY5" fmla="*/ 849837 h 1397525"/>
              <a:gd name="connsiteX6" fmla="*/ 833438 w 838200"/>
              <a:gd name="connsiteY6" fmla="*/ 611712 h 1397525"/>
              <a:gd name="connsiteX7" fmla="*/ 569853 w 838200"/>
              <a:gd name="connsiteY7" fmla="*/ 0 h 1397525"/>
              <a:gd name="connsiteX8" fmla="*/ 366713 w 838200"/>
              <a:gd name="connsiteY8" fmla="*/ 21162 h 1397525"/>
              <a:gd name="connsiteX9" fmla="*/ 0 w 838200"/>
              <a:gd name="connsiteY9" fmla="*/ 197375 h 1397525"/>
              <a:gd name="connsiteX10" fmla="*/ 71438 w 838200"/>
              <a:gd name="connsiteY10" fmla="*/ 659337 h 1397525"/>
              <a:gd name="connsiteX11" fmla="*/ 442913 w 838200"/>
              <a:gd name="connsiteY11" fmla="*/ 692675 h 1397525"/>
              <a:gd name="connsiteX12" fmla="*/ 319088 w 838200"/>
              <a:gd name="connsiteY12" fmla="*/ 1168925 h 1397525"/>
              <a:gd name="connsiteX13" fmla="*/ 114300 w 838200"/>
              <a:gd name="connsiteY13" fmla="*/ 1307037 h 139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38200" h="1397525">
                <a:moveTo>
                  <a:pt x="114300" y="1307037"/>
                </a:moveTo>
                <a:lnTo>
                  <a:pt x="319088" y="1235600"/>
                </a:lnTo>
                <a:lnTo>
                  <a:pt x="342900" y="1373712"/>
                </a:lnTo>
                <a:lnTo>
                  <a:pt x="604838" y="1397525"/>
                </a:lnTo>
                <a:lnTo>
                  <a:pt x="838200" y="1349900"/>
                </a:lnTo>
                <a:lnTo>
                  <a:pt x="828675" y="849837"/>
                </a:lnTo>
                <a:cubicBezTo>
                  <a:pt x="830263" y="770462"/>
                  <a:pt x="831850" y="691087"/>
                  <a:pt x="833438" y="611712"/>
                </a:cubicBezTo>
                <a:lnTo>
                  <a:pt x="569853" y="0"/>
                </a:lnTo>
                <a:lnTo>
                  <a:pt x="366713" y="21162"/>
                </a:lnTo>
                <a:lnTo>
                  <a:pt x="0" y="197375"/>
                </a:lnTo>
                <a:lnTo>
                  <a:pt x="71438" y="659337"/>
                </a:lnTo>
                <a:lnTo>
                  <a:pt x="442913" y="692675"/>
                </a:lnTo>
                <a:lnTo>
                  <a:pt x="319088" y="1168925"/>
                </a:lnTo>
                <a:lnTo>
                  <a:pt x="114300" y="1307037"/>
                </a:lnTo>
                <a:close/>
              </a:path>
            </a:pathLst>
          </a:custGeom>
          <a:solidFill>
            <a:srgbClr val="FFFF00">
              <a:alpha val="45000"/>
            </a:srgbClr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Vrije vorm 16"/>
          <p:cNvSpPr/>
          <p:nvPr/>
        </p:nvSpPr>
        <p:spPr>
          <a:xfrm>
            <a:off x="6005066" y="1390650"/>
            <a:ext cx="1381125" cy="1003300"/>
          </a:xfrm>
          <a:custGeom>
            <a:avLst/>
            <a:gdLst>
              <a:gd name="connsiteX0" fmla="*/ 0 w 1381125"/>
              <a:gd name="connsiteY0" fmla="*/ 292100 h 1003300"/>
              <a:gd name="connsiteX1" fmla="*/ 60325 w 1381125"/>
              <a:gd name="connsiteY1" fmla="*/ 180975 h 1003300"/>
              <a:gd name="connsiteX2" fmla="*/ 60325 w 1381125"/>
              <a:gd name="connsiteY2" fmla="*/ 88900 h 1003300"/>
              <a:gd name="connsiteX3" fmla="*/ 492125 w 1381125"/>
              <a:gd name="connsiteY3" fmla="*/ 0 h 1003300"/>
              <a:gd name="connsiteX4" fmla="*/ 501650 w 1381125"/>
              <a:gd name="connsiteY4" fmla="*/ 238125 h 1003300"/>
              <a:gd name="connsiteX5" fmla="*/ 600075 w 1381125"/>
              <a:gd name="connsiteY5" fmla="*/ 450850 h 1003300"/>
              <a:gd name="connsiteX6" fmla="*/ 854075 w 1381125"/>
              <a:gd name="connsiteY6" fmla="*/ 463550 h 1003300"/>
              <a:gd name="connsiteX7" fmla="*/ 1082675 w 1381125"/>
              <a:gd name="connsiteY7" fmla="*/ 384175 h 1003300"/>
              <a:gd name="connsiteX8" fmla="*/ 1095375 w 1381125"/>
              <a:gd name="connsiteY8" fmla="*/ 508000 h 1003300"/>
              <a:gd name="connsiteX9" fmla="*/ 1381125 w 1381125"/>
              <a:gd name="connsiteY9" fmla="*/ 530225 h 1003300"/>
              <a:gd name="connsiteX10" fmla="*/ 1292225 w 1381125"/>
              <a:gd name="connsiteY10" fmla="*/ 749300 h 1003300"/>
              <a:gd name="connsiteX11" fmla="*/ 755650 w 1381125"/>
              <a:gd name="connsiteY11" fmla="*/ 679450 h 1003300"/>
              <a:gd name="connsiteX12" fmla="*/ 895350 w 1381125"/>
              <a:gd name="connsiteY12" fmla="*/ 974725 h 1003300"/>
              <a:gd name="connsiteX13" fmla="*/ 431800 w 1381125"/>
              <a:gd name="connsiteY13" fmla="*/ 1003300 h 1003300"/>
              <a:gd name="connsiteX14" fmla="*/ 415925 w 1381125"/>
              <a:gd name="connsiteY14" fmla="*/ 841375 h 1003300"/>
              <a:gd name="connsiteX15" fmla="*/ 231775 w 1381125"/>
              <a:gd name="connsiteY15" fmla="*/ 879475 h 1003300"/>
              <a:gd name="connsiteX16" fmla="*/ 149225 w 1381125"/>
              <a:gd name="connsiteY16" fmla="*/ 669925 h 1003300"/>
              <a:gd name="connsiteX17" fmla="*/ 241300 w 1381125"/>
              <a:gd name="connsiteY17" fmla="*/ 463550 h 1003300"/>
              <a:gd name="connsiteX18" fmla="*/ 0 w 1381125"/>
              <a:gd name="connsiteY18" fmla="*/ 29210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81125" h="1003300">
                <a:moveTo>
                  <a:pt x="0" y="292100"/>
                </a:moveTo>
                <a:lnTo>
                  <a:pt x="60325" y="180975"/>
                </a:lnTo>
                <a:lnTo>
                  <a:pt x="60325" y="88900"/>
                </a:lnTo>
                <a:lnTo>
                  <a:pt x="492125" y="0"/>
                </a:lnTo>
                <a:lnTo>
                  <a:pt x="501650" y="238125"/>
                </a:lnTo>
                <a:lnTo>
                  <a:pt x="600075" y="450850"/>
                </a:lnTo>
                <a:lnTo>
                  <a:pt x="854075" y="463550"/>
                </a:lnTo>
                <a:lnTo>
                  <a:pt x="1082675" y="384175"/>
                </a:lnTo>
                <a:lnTo>
                  <a:pt x="1095375" y="508000"/>
                </a:lnTo>
                <a:lnTo>
                  <a:pt x="1381125" y="530225"/>
                </a:lnTo>
                <a:lnTo>
                  <a:pt x="1292225" y="749300"/>
                </a:lnTo>
                <a:lnTo>
                  <a:pt x="755650" y="679450"/>
                </a:lnTo>
                <a:lnTo>
                  <a:pt x="895350" y="974725"/>
                </a:lnTo>
                <a:lnTo>
                  <a:pt x="431800" y="1003300"/>
                </a:lnTo>
                <a:lnTo>
                  <a:pt x="415925" y="841375"/>
                </a:lnTo>
                <a:lnTo>
                  <a:pt x="231775" y="879475"/>
                </a:lnTo>
                <a:lnTo>
                  <a:pt x="149225" y="669925"/>
                </a:lnTo>
                <a:lnTo>
                  <a:pt x="241300" y="463550"/>
                </a:lnTo>
                <a:lnTo>
                  <a:pt x="0" y="29210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Vrije vorm 17"/>
          <p:cNvSpPr/>
          <p:nvPr/>
        </p:nvSpPr>
        <p:spPr>
          <a:xfrm>
            <a:off x="4379495" y="1959429"/>
            <a:ext cx="4544499" cy="540780"/>
          </a:xfrm>
          <a:custGeom>
            <a:avLst/>
            <a:gdLst>
              <a:gd name="connsiteX0" fmla="*/ 0 w 4544499"/>
              <a:gd name="connsiteY0" fmla="*/ 501888 h 540780"/>
              <a:gd name="connsiteX1" fmla="*/ 364385 w 4544499"/>
              <a:gd name="connsiteY1" fmla="*/ 529389 h 540780"/>
              <a:gd name="connsiteX2" fmla="*/ 921275 w 4544499"/>
              <a:gd name="connsiteY2" fmla="*/ 336884 h 540780"/>
              <a:gd name="connsiteX3" fmla="*/ 1141281 w 4544499"/>
              <a:gd name="connsiteY3" fmla="*/ 171879 h 540780"/>
              <a:gd name="connsiteX4" fmla="*/ 1608794 w 4544499"/>
              <a:gd name="connsiteY4" fmla="*/ 144379 h 540780"/>
              <a:gd name="connsiteX5" fmla="*/ 1787549 w 4544499"/>
              <a:gd name="connsiteY5" fmla="*/ 137503 h 540780"/>
              <a:gd name="connsiteX6" fmla="*/ 1980054 w 4544499"/>
              <a:gd name="connsiteY6" fmla="*/ 185630 h 540780"/>
              <a:gd name="connsiteX7" fmla="*/ 2310063 w 4544499"/>
              <a:gd name="connsiteY7" fmla="*/ 123753 h 540780"/>
              <a:gd name="connsiteX8" fmla="*/ 2915079 w 4544499"/>
              <a:gd name="connsiteY8" fmla="*/ 220006 h 540780"/>
              <a:gd name="connsiteX9" fmla="*/ 3341341 w 4544499"/>
              <a:gd name="connsiteY9" fmla="*/ 116878 h 540780"/>
              <a:gd name="connsiteX10" fmla="*/ 3918857 w 4544499"/>
              <a:gd name="connsiteY10" fmla="*/ 0 h 540780"/>
              <a:gd name="connsiteX11" fmla="*/ 4544499 w 4544499"/>
              <a:gd name="connsiteY11" fmla="*/ 116878 h 54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44499" h="540780">
                <a:moveTo>
                  <a:pt x="0" y="501888"/>
                </a:moveTo>
                <a:cubicBezTo>
                  <a:pt x="105419" y="529389"/>
                  <a:pt x="210839" y="556890"/>
                  <a:pt x="364385" y="529389"/>
                </a:cubicBezTo>
                <a:cubicBezTo>
                  <a:pt x="517931" y="501888"/>
                  <a:pt x="791792" y="396469"/>
                  <a:pt x="921275" y="336884"/>
                </a:cubicBezTo>
                <a:cubicBezTo>
                  <a:pt x="1050758" y="277299"/>
                  <a:pt x="1026695" y="203963"/>
                  <a:pt x="1141281" y="171879"/>
                </a:cubicBezTo>
                <a:cubicBezTo>
                  <a:pt x="1255868" y="139795"/>
                  <a:pt x="1501083" y="150108"/>
                  <a:pt x="1608794" y="144379"/>
                </a:cubicBezTo>
                <a:cubicBezTo>
                  <a:pt x="1716505" y="138650"/>
                  <a:pt x="1725672" y="130628"/>
                  <a:pt x="1787549" y="137503"/>
                </a:cubicBezTo>
                <a:cubicBezTo>
                  <a:pt x="1849426" y="144378"/>
                  <a:pt x="1892968" y="187922"/>
                  <a:pt x="1980054" y="185630"/>
                </a:cubicBezTo>
                <a:cubicBezTo>
                  <a:pt x="2067140" y="183338"/>
                  <a:pt x="2154226" y="118024"/>
                  <a:pt x="2310063" y="123753"/>
                </a:cubicBezTo>
                <a:cubicBezTo>
                  <a:pt x="2465900" y="129482"/>
                  <a:pt x="2743199" y="221152"/>
                  <a:pt x="2915079" y="220006"/>
                </a:cubicBezTo>
                <a:cubicBezTo>
                  <a:pt x="3086959" y="218860"/>
                  <a:pt x="3174045" y="153546"/>
                  <a:pt x="3341341" y="116878"/>
                </a:cubicBezTo>
                <a:cubicBezTo>
                  <a:pt x="3508637" y="80210"/>
                  <a:pt x="3718331" y="0"/>
                  <a:pt x="3918857" y="0"/>
                </a:cubicBezTo>
                <a:cubicBezTo>
                  <a:pt x="4119383" y="0"/>
                  <a:pt x="4331941" y="58439"/>
                  <a:pt x="4544499" y="116878"/>
                </a:cubicBezTo>
              </a:path>
            </a:pathLst>
          </a:custGeom>
          <a:noFill/>
          <a:ln w="25400">
            <a:solidFill>
              <a:srgbClr val="002060"/>
            </a:solidFill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rije vorm 18"/>
          <p:cNvSpPr/>
          <p:nvPr/>
        </p:nvSpPr>
        <p:spPr>
          <a:xfrm>
            <a:off x="6071430" y="92467"/>
            <a:ext cx="395231" cy="1302507"/>
          </a:xfrm>
          <a:custGeom>
            <a:avLst/>
            <a:gdLst>
              <a:gd name="connsiteX0" fmla="*/ 0 w 375801"/>
              <a:gd name="connsiteY0" fmla="*/ 0 h 1315093"/>
              <a:gd name="connsiteX1" fmla="*/ 143838 w 375801"/>
              <a:gd name="connsiteY1" fmla="*/ 226032 h 1315093"/>
              <a:gd name="connsiteX2" fmla="*/ 308225 w 375801"/>
              <a:gd name="connsiteY2" fmla="*/ 616450 h 1315093"/>
              <a:gd name="connsiteX3" fmla="*/ 369870 w 375801"/>
              <a:gd name="connsiteY3" fmla="*/ 1037690 h 1315093"/>
              <a:gd name="connsiteX4" fmla="*/ 369870 w 375801"/>
              <a:gd name="connsiteY4" fmla="*/ 1315093 h 1315093"/>
              <a:gd name="connsiteX0" fmla="*/ 0 w 401497"/>
              <a:gd name="connsiteY0" fmla="*/ 0 h 1325367"/>
              <a:gd name="connsiteX1" fmla="*/ 143838 w 401497"/>
              <a:gd name="connsiteY1" fmla="*/ 226032 h 1325367"/>
              <a:gd name="connsiteX2" fmla="*/ 308225 w 401497"/>
              <a:gd name="connsiteY2" fmla="*/ 616450 h 1325367"/>
              <a:gd name="connsiteX3" fmla="*/ 369870 w 401497"/>
              <a:gd name="connsiteY3" fmla="*/ 1037690 h 1325367"/>
              <a:gd name="connsiteX4" fmla="*/ 400693 w 401497"/>
              <a:gd name="connsiteY4" fmla="*/ 1325367 h 1325367"/>
              <a:gd name="connsiteX0" fmla="*/ 0 w 402029"/>
              <a:gd name="connsiteY0" fmla="*/ 0 h 1325367"/>
              <a:gd name="connsiteX1" fmla="*/ 143838 w 402029"/>
              <a:gd name="connsiteY1" fmla="*/ 226032 h 1325367"/>
              <a:gd name="connsiteX2" fmla="*/ 308225 w 402029"/>
              <a:gd name="connsiteY2" fmla="*/ 616450 h 1325367"/>
              <a:gd name="connsiteX3" fmla="*/ 380144 w 402029"/>
              <a:gd name="connsiteY3" fmla="*/ 996594 h 1325367"/>
              <a:gd name="connsiteX4" fmla="*/ 400693 w 402029"/>
              <a:gd name="connsiteY4" fmla="*/ 1325367 h 1325367"/>
              <a:gd name="connsiteX0" fmla="*/ 0 w 395231"/>
              <a:gd name="connsiteY0" fmla="*/ 0 h 1302507"/>
              <a:gd name="connsiteX1" fmla="*/ 143838 w 395231"/>
              <a:gd name="connsiteY1" fmla="*/ 226032 h 1302507"/>
              <a:gd name="connsiteX2" fmla="*/ 308225 w 395231"/>
              <a:gd name="connsiteY2" fmla="*/ 616450 h 1302507"/>
              <a:gd name="connsiteX3" fmla="*/ 380144 w 395231"/>
              <a:gd name="connsiteY3" fmla="*/ 996594 h 1302507"/>
              <a:gd name="connsiteX4" fmla="*/ 393073 w 395231"/>
              <a:gd name="connsiteY4" fmla="*/ 1302507 h 130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231" h="1302507">
                <a:moveTo>
                  <a:pt x="0" y="0"/>
                </a:moveTo>
                <a:cubicBezTo>
                  <a:pt x="46233" y="61645"/>
                  <a:pt x="92467" y="123290"/>
                  <a:pt x="143838" y="226032"/>
                </a:cubicBezTo>
                <a:cubicBezTo>
                  <a:pt x="195209" y="328774"/>
                  <a:pt x="268841" y="488023"/>
                  <a:pt x="308225" y="616450"/>
                </a:cubicBezTo>
                <a:cubicBezTo>
                  <a:pt x="347609" y="744877"/>
                  <a:pt x="366003" y="882251"/>
                  <a:pt x="380144" y="996594"/>
                </a:cubicBezTo>
                <a:cubicBezTo>
                  <a:pt x="394285" y="1110937"/>
                  <a:pt x="398210" y="1222026"/>
                  <a:pt x="393073" y="1302507"/>
                </a:cubicBezTo>
              </a:path>
            </a:pathLst>
          </a:custGeom>
          <a:noFill/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Vrije vorm 19"/>
          <p:cNvSpPr/>
          <p:nvPr/>
        </p:nvSpPr>
        <p:spPr>
          <a:xfrm>
            <a:off x="6810001" y="2376327"/>
            <a:ext cx="354287" cy="2288140"/>
          </a:xfrm>
          <a:custGeom>
            <a:avLst/>
            <a:gdLst>
              <a:gd name="connsiteX0" fmla="*/ 0 w 339047"/>
              <a:gd name="connsiteY0" fmla="*/ 0 h 2250040"/>
              <a:gd name="connsiteX1" fmla="*/ 92468 w 339047"/>
              <a:gd name="connsiteY1" fmla="*/ 195209 h 2250040"/>
              <a:gd name="connsiteX2" fmla="*/ 143838 w 339047"/>
              <a:gd name="connsiteY2" fmla="*/ 441789 h 2250040"/>
              <a:gd name="connsiteX3" fmla="*/ 195209 w 339047"/>
              <a:gd name="connsiteY3" fmla="*/ 708917 h 2250040"/>
              <a:gd name="connsiteX4" fmla="*/ 287677 w 339047"/>
              <a:gd name="connsiteY4" fmla="*/ 1017142 h 2250040"/>
              <a:gd name="connsiteX5" fmla="*/ 318499 w 339047"/>
              <a:gd name="connsiteY5" fmla="*/ 1284270 h 2250040"/>
              <a:gd name="connsiteX6" fmla="*/ 287677 w 339047"/>
              <a:gd name="connsiteY6" fmla="*/ 1654139 h 2250040"/>
              <a:gd name="connsiteX7" fmla="*/ 277402 w 339047"/>
              <a:gd name="connsiteY7" fmla="*/ 1941816 h 2250040"/>
              <a:gd name="connsiteX8" fmla="*/ 318499 w 339047"/>
              <a:gd name="connsiteY8" fmla="*/ 2188395 h 2250040"/>
              <a:gd name="connsiteX9" fmla="*/ 339047 w 339047"/>
              <a:gd name="connsiteY9" fmla="*/ 2250040 h 2250040"/>
              <a:gd name="connsiteX0" fmla="*/ 0 w 354287"/>
              <a:gd name="connsiteY0" fmla="*/ 0 h 2288140"/>
              <a:gd name="connsiteX1" fmla="*/ 107708 w 354287"/>
              <a:gd name="connsiteY1" fmla="*/ 233309 h 2288140"/>
              <a:gd name="connsiteX2" fmla="*/ 159078 w 354287"/>
              <a:gd name="connsiteY2" fmla="*/ 479889 h 2288140"/>
              <a:gd name="connsiteX3" fmla="*/ 210449 w 354287"/>
              <a:gd name="connsiteY3" fmla="*/ 747017 h 2288140"/>
              <a:gd name="connsiteX4" fmla="*/ 302917 w 354287"/>
              <a:gd name="connsiteY4" fmla="*/ 1055242 h 2288140"/>
              <a:gd name="connsiteX5" fmla="*/ 333739 w 354287"/>
              <a:gd name="connsiteY5" fmla="*/ 1322370 h 2288140"/>
              <a:gd name="connsiteX6" fmla="*/ 302917 w 354287"/>
              <a:gd name="connsiteY6" fmla="*/ 1692239 h 2288140"/>
              <a:gd name="connsiteX7" fmla="*/ 292642 w 354287"/>
              <a:gd name="connsiteY7" fmla="*/ 1979916 h 2288140"/>
              <a:gd name="connsiteX8" fmla="*/ 333739 w 354287"/>
              <a:gd name="connsiteY8" fmla="*/ 2226495 h 2288140"/>
              <a:gd name="connsiteX9" fmla="*/ 354287 w 354287"/>
              <a:gd name="connsiteY9" fmla="*/ 2288140 h 228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287" h="2288140">
                <a:moveTo>
                  <a:pt x="0" y="0"/>
                </a:moveTo>
                <a:cubicBezTo>
                  <a:pt x="34247" y="60789"/>
                  <a:pt x="81195" y="153328"/>
                  <a:pt x="107708" y="233309"/>
                </a:cubicBezTo>
                <a:cubicBezTo>
                  <a:pt x="134221" y="313290"/>
                  <a:pt x="141955" y="394271"/>
                  <a:pt x="159078" y="479889"/>
                </a:cubicBezTo>
                <a:cubicBezTo>
                  <a:pt x="176201" y="565507"/>
                  <a:pt x="186476" y="651125"/>
                  <a:pt x="210449" y="747017"/>
                </a:cubicBezTo>
                <a:cubicBezTo>
                  <a:pt x="234422" y="842909"/>
                  <a:pt x="282369" y="959350"/>
                  <a:pt x="302917" y="1055242"/>
                </a:cubicBezTo>
                <a:cubicBezTo>
                  <a:pt x="323465" y="1151134"/>
                  <a:pt x="333739" y="1216204"/>
                  <a:pt x="333739" y="1322370"/>
                </a:cubicBezTo>
                <a:cubicBezTo>
                  <a:pt x="333739" y="1428536"/>
                  <a:pt x="309767" y="1582648"/>
                  <a:pt x="302917" y="1692239"/>
                </a:cubicBezTo>
                <a:cubicBezTo>
                  <a:pt x="296067" y="1801830"/>
                  <a:pt x="287505" y="1890873"/>
                  <a:pt x="292642" y="1979916"/>
                </a:cubicBezTo>
                <a:cubicBezTo>
                  <a:pt x="297779" y="2068959"/>
                  <a:pt x="323465" y="2175124"/>
                  <a:pt x="333739" y="2226495"/>
                </a:cubicBezTo>
                <a:cubicBezTo>
                  <a:pt x="344013" y="2277866"/>
                  <a:pt x="349150" y="2283003"/>
                  <a:pt x="354287" y="2288140"/>
                </a:cubicBezTo>
              </a:path>
            </a:pathLst>
          </a:custGeom>
          <a:noFill/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kstvak 20"/>
          <p:cNvSpPr txBox="1"/>
          <p:nvPr/>
        </p:nvSpPr>
        <p:spPr>
          <a:xfrm rot="3825912">
            <a:off x="6084944" y="1736823"/>
            <a:ext cx="6967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="1" dirty="0" smtClean="0">
                <a:solidFill>
                  <a:srgbClr val="002060"/>
                </a:solidFill>
                <a:latin typeface="Futura Std Medium" pitchFamily="34" charset="0"/>
              </a:rPr>
              <a:t>Kerkstraat</a:t>
            </a:r>
            <a:endParaRPr lang="nl-NL" sz="800" b="1" dirty="0">
              <a:solidFill>
                <a:srgbClr val="002060"/>
              </a:solidFill>
              <a:latin typeface="Futura Std Medium" pitchFamily="34" charset="0"/>
            </a:endParaRPr>
          </a:p>
        </p:txBody>
      </p:sp>
      <p:sp>
        <p:nvSpPr>
          <p:cNvPr id="22" name="Tekstvak 21"/>
          <p:cNvSpPr txBox="1"/>
          <p:nvPr/>
        </p:nvSpPr>
        <p:spPr>
          <a:xfrm rot="580024">
            <a:off x="8515906" y="2014375"/>
            <a:ext cx="6511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 smtClean="0">
                <a:solidFill>
                  <a:srgbClr val="002060"/>
                </a:solidFill>
                <a:latin typeface="Futura Std Medium" pitchFamily="34" charset="0"/>
              </a:rPr>
              <a:t>Statenweg</a:t>
            </a:r>
            <a:endParaRPr lang="nl-NL" sz="800" b="1" dirty="0">
              <a:solidFill>
                <a:srgbClr val="777777"/>
              </a:solidFill>
              <a:latin typeface="Futura Std Medium" pitchFamily="34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4572000" y="2284298"/>
            <a:ext cx="6110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 err="1" smtClean="0">
                <a:solidFill>
                  <a:srgbClr val="002060"/>
                </a:solidFill>
                <a:latin typeface="Futura Std Medium" pitchFamily="34" charset="0"/>
              </a:rPr>
              <a:t>Erpseweg</a:t>
            </a:r>
            <a:endParaRPr lang="nl-NL" sz="800" b="1" dirty="0">
              <a:solidFill>
                <a:srgbClr val="777777"/>
              </a:solidFill>
              <a:latin typeface="Futura Std Medium" pitchFamily="34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 rot="17110572">
            <a:off x="6637386" y="1376177"/>
            <a:ext cx="6703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 smtClean="0">
                <a:solidFill>
                  <a:srgbClr val="002060"/>
                </a:solidFill>
                <a:latin typeface="Futura Std Medium" pitchFamily="34" charset="0"/>
              </a:rPr>
              <a:t>Burgtstraat</a:t>
            </a:r>
            <a:endParaRPr lang="nl-NL" sz="800" b="1" dirty="0">
              <a:solidFill>
                <a:srgbClr val="777777"/>
              </a:solidFill>
              <a:latin typeface="Futura Std Medium" pitchFamily="34" charset="0"/>
            </a:endParaRPr>
          </a:p>
        </p:txBody>
      </p:sp>
      <p:sp>
        <p:nvSpPr>
          <p:cNvPr id="25" name="Tekstvak 24"/>
          <p:cNvSpPr txBox="1"/>
          <p:nvPr/>
        </p:nvSpPr>
        <p:spPr>
          <a:xfrm rot="4681415">
            <a:off x="6848593" y="311503"/>
            <a:ext cx="7537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 smtClean="0">
                <a:solidFill>
                  <a:srgbClr val="002060"/>
                </a:solidFill>
                <a:latin typeface="Futura Std Medium" pitchFamily="34" charset="0"/>
              </a:rPr>
              <a:t>Bovenstehuis</a:t>
            </a:r>
            <a:endParaRPr lang="nl-NL" sz="800" b="1" dirty="0">
              <a:solidFill>
                <a:srgbClr val="777777"/>
              </a:solidFill>
              <a:latin typeface="Futura Std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37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idx="4294967295"/>
          </p:nvPr>
        </p:nvSpPr>
        <p:spPr>
          <a:xfrm>
            <a:off x="251842" y="379413"/>
            <a:ext cx="4248150" cy="4333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defRPr lang="nl-NL" sz="2400" b="1" kern="1200" dirty="0">
                <a:solidFill>
                  <a:schemeClr val="tx1"/>
                </a:solidFill>
                <a:latin typeface="Futura Std Medium" pitchFamily="34" charset="0"/>
                <a:ea typeface="+mn-ea"/>
                <a:cs typeface="+mn-cs"/>
              </a:defRPr>
            </a:lvl1pPr>
          </a:lstStyle>
          <a:p>
            <a:r>
              <a:rPr lang="nl-NL" dirty="0" smtClean="0"/>
              <a:t>Vragen </a:t>
            </a:r>
            <a:r>
              <a:rPr lang="nl-NL" smtClean="0"/>
              <a:t>/ suggesties?</a:t>
            </a:r>
            <a:endParaRPr lang="nl-NL" dirty="0"/>
          </a:p>
        </p:txBody>
      </p:sp>
      <p:sp>
        <p:nvSpPr>
          <p:cNvPr id="3" name="Tijdelijke aanduiding voor tekst 2"/>
          <p:cNvSpPr txBox="1">
            <a:spLocks/>
          </p:cNvSpPr>
          <p:nvPr/>
        </p:nvSpPr>
        <p:spPr>
          <a:xfrm>
            <a:off x="251842" y="915988"/>
            <a:ext cx="4248150" cy="34559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ebdings" panose="05030102010509060703" pitchFamily="18" charset="2"/>
              <a:buChar char=""/>
              <a:defRPr sz="1800" kern="1200">
                <a:solidFill>
                  <a:srgbClr val="777777"/>
                </a:solidFill>
                <a:latin typeface="Futura Std Medium" pitchFamily="34" charset="0"/>
                <a:ea typeface="+mn-ea"/>
                <a:cs typeface="+mn-cs"/>
              </a:defRPr>
            </a:lvl1pPr>
            <a:lvl2pPr marL="538163" indent="-180975" algn="l" defTabSz="914400" rtl="0" eaLnBrk="1" latinLnBrk="0" hangingPunct="1">
              <a:spcBef>
                <a:spcPct val="20000"/>
              </a:spcBef>
              <a:buFont typeface="Arial Narrow" panose="020B0606020202030204" pitchFamily="34" charset="0"/>
              <a:buChar char="-"/>
              <a:defRPr sz="1400" kern="1200">
                <a:solidFill>
                  <a:srgbClr val="777777"/>
                </a:solidFill>
                <a:latin typeface="Futura Std Medium" pitchFamily="34" charset="0"/>
                <a:ea typeface="+mn-ea"/>
                <a:cs typeface="+mn-cs"/>
              </a:defRPr>
            </a:lvl2pPr>
            <a:lvl3pPr marL="717550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777777"/>
                </a:solidFill>
                <a:latin typeface="Futura Std Medium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600" dirty="0" smtClean="0"/>
              <a:t>Missen we varianten?</a:t>
            </a:r>
          </a:p>
          <a:p>
            <a:endParaRPr lang="nl-NL" sz="1600" dirty="0"/>
          </a:p>
          <a:p>
            <a:r>
              <a:rPr lang="nl-NL" sz="1600" dirty="0" smtClean="0"/>
              <a:t>Welke beslisinformatie is wenselijk?</a:t>
            </a:r>
          </a:p>
          <a:p>
            <a:endParaRPr lang="nl-NL" sz="1600" dirty="0"/>
          </a:p>
          <a:p>
            <a:r>
              <a:rPr lang="nl-NL" sz="1600" dirty="0" smtClean="0"/>
              <a:t>Overige aandachtspunten?</a:t>
            </a:r>
          </a:p>
        </p:txBody>
      </p:sp>
    </p:spTree>
    <p:extLst>
      <p:ext uri="{BB962C8B-B14F-4D97-AF65-F5344CB8AC3E}">
        <p14:creationId xmlns:p14="http://schemas.microsoft.com/office/powerpoint/2010/main" val="350637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idx="4294967295"/>
          </p:nvPr>
        </p:nvSpPr>
        <p:spPr>
          <a:xfrm>
            <a:off x="251842" y="379413"/>
            <a:ext cx="4248150" cy="4333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defRPr lang="nl-NL" sz="2400" b="1" kern="1200" dirty="0">
                <a:solidFill>
                  <a:schemeClr val="tx1"/>
                </a:solidFill>
                <a:latin typeface="Futura Std Medium" pitchFamily="34" charset="0"/>
                <a:ea typeface="+mn-ea"/>
                <a:cs typeface="+mn-cs"/>
              </a:defRPr>
            </a:lvl1pPr>
          </a:lstStyle>
          <a:p>
            <a:r>
              <a:rPr lang="nl-NL" dirty="0" smtClean="0"/>
              <a:t>Agenda</a:t>
            </a:r>
            <a:endParaRPr lang="nl-NL" dirty="0"/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sz="quarter" idx="4294967295"/>
          </p:nvPr>
        </p:nvSpPr>
        <p:spPr>
          <a:xfrm>
            <a:off x="251842" y="915988"/>
            <a:ext cx="4248150" cy="3455962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"/>
              <a:defRPr sz="1800">
                <a:solidFill>
                  <a:srgbClr val="777777"/>
                </a:solidFill>
                <a:latin typeface="Futura Std Medium" pitchFamily="34" charset="0"/>
              </a:defRPr>
            </a:lvl1pPr>
            <a:lvl2pPr marL="538163" indent="-180975">
              <a:buFont typeface="Arial Narrow" panose="020B0606020202030204" pitchFamily="34" charset="0"/>
              <a:buChar char="-"/>
              <a:defRPr sz="1400">
                <a:solidFill>
                  <a:srgbClr val="777777"/>
                </a:solidFill>
                <a:latin typeface="Futura Std Medium" pitchFamily="34" charset="0"/>
              </a:defRPr>
            </a:lvl2pPr>
            <a:lvl3pPr marL="717550" indent="-179388">
              <a:buFont typeface="Arial" panose="020B0604020202020204" pitchFamily="34" charset="0"/>
              <a:buChar char="•"/>
              <a:defRPr sz="1200">
                <a:solidFill>
                  <a:srgbClr val="777777"/>
                </a:solidFill>
                <a:latin typeface="Futura Std Medium" pitchFamily="34" charset="0"/>
              </a:defRPr>
            </a:lvl3pPr>
          </a:lstStyle>
          <a:p>
            <a:pPr lvl="0"/>
            <a:r>
              <a:rPr lang="nl-NL" dirty="0" smtClean="0"/>
              <a:t>Aanleiding</a:t>
            </a:r>
          </a:p>
          <a:p>
            <a:pPr lvl="0"/>
            <a:endParaRPr lang="nl-NL" dirty="0"/>
          </a:p>
          <a:p>
            <a:pPr lvl="0"/>
            <a:r>
              <a:rPr lang="nl-NL" dirty="0" smtClean="0"/>
              <a:t>Varianten</a:t>
            </a:r>
          </a:p>
          <a:p>
            <a:pPr lvl="0"/>
            <a:endParaRPr lang="nl-NL" dirty="0"/>
          </a:p>
          <a:p>
            <a:pPr lvl="0"/>
            <a:r>
              <a:rPr lang="nl-NL" dirty="0" smtClean="0"/>
              <a:t>Aanpak studie</a:t>
            </a:r>
          </a:p>
          <a:p>
            <a:pPr lvl="0"/>
            <a:endParaRPr lang="nl-NL" dirty="0"/>
          </a:p>
          <a:p>
            <a:pPr lvl="0"/>
            <a:r>
              <a:rPr lang="nl-NL" dirty="0" smtClean="0"/>
              <a:t>Vragen / suggesties</a:t>
            </a:r>
          </a:p>
        </p:txBody>
      </p:sp>
    </p:spTree>
    <p:extLst>
      <p:ext uri="{BB962C8B-B14F-4D97-AF65-F5344CB8AC3E}">
        <p14:creationId xmlns:p14="http://schemas.microsoft.com/office/powerpoint/2010/main" val="150071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idx="4294967295"/>
          </p:nvPr>
        </p:nvSpPr>
        <p:spPr>
          <a:xfrm>
            <a:off x="251842" y="379413"/>
            <a:ext cx="4248150" cy="4333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defRPr lang="nl-NL" sz="2400" b="1" kern="1200" dirty="0">
                <a:solidFill>
                  <a:schemeClr val="tx1"/>
                </a:solidFill>
                <a:latin typeface="Futura Std Medium" pitchFamily="34" charset="0"/>
                <a:ea typeface="+mn-ea"/>
                <a:cs typeface="+mn-cs"/>
              </a:defRPr>
            </a:lvl1pPr>
          </a:lstStyle>
          <a:p>
            <a:r>
              <a:rPr lang="nl-NL" dirty="0" smtClean="0"/>
              <a:t>Aanleiding</a:t>
            </a:r>
            <a:endParaRPr lang="nl-NL" dirty="0"/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sz="quarter" idx="4294967295"/>
          </p:nvPr>
        </p:nvSpPr>
        <p:spPr>
          <a:xfrm>
            <a:off x="251842" y="915988"/>
            <a:ext cx="4392166" cy="3455962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"/>
              <a:defRPr sz="1800">
                <a:solidFill>
                  <a:srgbClr val="777777"/>
                </a:solidFill>
                <a:latin typeface="Futura Std Medium" pitchFamily="34" charset="0"/>
              </a:defRPr>
            </a:lvl1pPr>
            <a:lvl2pPr marL="538163" indent="-180975">
              <a:buFont typeface="Arial Narrow" panose="020B0606020202030204" pitchFamily="34" charset="0"/>
              <a:buChar char="-"/>
              <a:defRPr sz="1400">
                <a:solidFill>
                  <a:srgbClr val="777777"/>
                </a:solidFill>
                <a:latin typeface="Futura Std Medium" pitchFamily="34" charset="0"/>
              </a:defRPr>
            </a:lvl2pPr>
            <a:lvl3pPr marL="717550" indent="-179388">
              <a:buFont typeface="Arial" panose="020B0604020202020204" pitchFamily="34" charset="0"/>
              <a:buChar char="•"/>
              <a:defRPr sz="1200">
                <a:solidFill>
                  <a:srgbClr val="777777"/>
                </a:solidFill>
                <a:latin typeface="Futura Std Medium" pitchFamily="34" charset="0"/>
              </a:defRPr>
            </a:lvl3pPr>
          </a:lstStyle>
          <a:p>
            <a:pPr marL="0" lvl="0" indent="0">
              <a:buNone/>
            </a:pPr>
            <a:r>
              <a:rPr lang="nl-NL" sz="2000" dirty="0" smtClean="0"/>
              <a:t>Actuele initiatieven / ontwikkelingen:</a:t>
            </a:r>
            <a:endParaRPr lang="nl-NL" sz="2000" dirty="0"/>
          </a:p>
          <a:p>
            <a:r>
              <a:rPr lang="nl-NL" sz="1600" dirty="0"/>
              <a:t>Bestaande problematiek in woonstraten (</a:t>
            </a:r>
            <a:r>
              <a:rPr lang="nl-NL" sz="1600" dirty="0" smtClean="0"/>
              <a:t>Beatrixstraat-Bovenstehuis-Wilhelminastraat) </a:t>
            </a:r>
            <a:endParaRPr lang="nl-NL" sz="1600" dirty="0"/>
          </a:p>
          <a:p>
            <a:pPr lvl="0"/>
            <a:endParaRPr lang="nl-NL" sz="1600" dirty="0"/>
          </a:p>
          <a:p>
            <a:pPr lvl="0"/>
            <a:r>
              <a:rPr lang="nl-NL" sz="1600" dirty="0" smtClean="0"/>
              <a:t>Aanleg randweg</a:t>
            </a:r>
          </a:p>
          <a:p>
            <a:pPr marL="0" lvl="0" indent="0">
              <a:buNone/>
            </a:pPr>
            <a:endParaRPr lang="nl-NL" sz="1600" dirty="0"/>
          </a:p>
          <a:p>
            <a:pPr lvl="0"/>
            <a:r>
              <a:rPr lang="nl-NL" sz="1600" dirty="0" smtClean="0"/>
              <a:t>Gebiedsontwikkeling De Burgt</a:t>
            </a:r>
          </a:p>
          <a:p>
            <a:pPr lvl="0"/>
            <a:endParaRPr lang="nl-NL" sz="1600" dirty="0"/>
          </a:p>
          <a:p>
            <a:pPr lvl="0"/>
            <a:r>
              <a:rPr lang="nl-NL" sz="1600" dirty="0" smtClean="0"/>
              <a:t>Gebiedsvisie centrum Boekel</a:t>
            </a:r>
          </a:p>
        </p:txBody>
      </p:sp>
    </p:spTree>
    <p:extLst>
      <p:ext uri="{BB962C8B-B14F-4D97-AF65-F5344CB8AC3E}">
        <p14:creationId xmlns:p14="http://schemas.microsoft.com/office/powerpoint/2010/main" val="350637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idx="4294967295"/>
          </p:nvPr>
        </p:nvSpPr>
        <p:spPr>
          <a:xfrm>
            <a:off x="251842" y="379413"/>
            <a:ext cx="4248150" cy="4333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defRPr lang="nl-NL" sz="2400" b="1" kern="1200" dirty="0">
                <a:solidFill>
                  <a:schemeClr val="tx1"/>
                </a:solidFill>
                <a:latin typeface="Futura Std Medium" pitchFamily="34" charset="0"/>
                <a:ea typeface="+mn-ea"/>
                <a:cs typeface="+mn-cs"/>
              </a:defRPr>
            </a:lvl1pPr>
          </a:lstStyle>
          <a:p>
            <a:r>
              <a:rPr lang="nl-NL" dirty="0" smtClean="0"/>
              <a:t>Aanleiding</a:t>
            </a:r>
            <a:endParaRPr lang="nl-NL" dirty="0"/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sz="quarter" idx="4294967295"/>
          </p:nvPr>
        </p:nvSpPr>
        <p:spPr>
          <a:xfrm>
            <a:off x="251842" y="915987"/>
            <a:ext cx="4248150" cy="1043441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"/>
              <a:defRPr sz="1800">
                <a:solidFill>
                  <a:srgbClr val="777777"/>
                </a:solidFill>
                <a:latin typeface="Futura Std Medium" pitchFamily="34" charset="0"/>
              </a:defRPr>
            </a:lvl1pPr>
            <a:lvl2pPr marL="538163" indent="-180975">
              <a:buFont typeface="Arial Narrow" panose="020B0606020202030204" pitchFamily="34" charset="0"/>
              <a:buChar char="-"/>
              <a:defRPr sz="1400">
                <a:solidFill>
                  <a:srgbClr val="777777"/>
                </a:solidFill>
                <a:latin typeface="Futura Std Medium" pitchFamily="34" charset="0"/>
              </a:defRPr>
            </a:lvl2pPr>
            <a:lvl3pPr marL="717550" indent="-179388">
              <a:buFont typeface="Arial" panose="020B0604020202020204" pitchFamily="34" charset="0"/>
              <a:buChar char="•"/>
              <a:defRPr sz="1200">
                <a:solidFill>
                  <a:srgbClr val="777777"/>
                </a:solidFill>
                <a:latin typeface="Futura Std Medium" pitchFamily="34" charset="0"/>
              </a:defRPr>
            </a:lvl3pPr>
          </a:lstStyle>
          <a:p>
            <a:pPr lvl="0"/>
            <a:r>
              <a:rPr lang="nl-NL" dirty="0" smtClean="0"/>
              <a:t>Aanleg randweg</a:t>
            </a:r>
          </a:p>
          <a:p>
            <a:pPr lvl="1"/>
            <a:r>
              <a:rPr lang="nl-NL" dirty="0" smtClean="0"/>
              <a:t>Afwaardering Kerkstraat</a:t>
            </a:r>
          </a:p>
          <a:p>
            <a:pPr lvl="1"/>
            <a:r>
              <a:rPr lang="nl-NL" dirty="0"/>
              <a:t>Ontstaan van sluiproutes </a:t>
            </a:r>
            <a:r>
              <a:rPr lang="nl-NL" dirty="0" smtClean="0"/>
              <a:t>Goor en </a:t>
            </a:r>
          </a:p>
          <a:p>
            <a:pPr marL="357188" lvl="1" indent="0">
              <a:buNone/>
            </a:pPr>
            <a:r>
              <a:rPr lang="nl-NL" dirty="0"/>
              <a:t> </a:t>
            </a:r>
            <a:r>
              <a:rPr lang="nl-NL" dirty="0" smtClean="0"/>
              <a:t>   Bovenstehuis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062" y="28209"/>
            <a:ext cx="4685426" cy="506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4279062" y="28209"/>
            <a:ext cx="4685426" cy="5063821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27" name="Groep 26"/>
          <p:cNvGrpSpPr/>
          <p:nvPr/>
        </p:nvGrpSpPr>
        <p:grpSpPr>
          <a:xfrm>
            <a:off x="4263342" y="13272"/>
            <a:ext cx="2857252" cy="4767274"/>
            <a:chOff x="4263342" y="13272"/>
            <a:chExt cx="2857252" cy="4767274"/>
          </a:xfrm>
        </p:grpSpPr>
        <p:sp>
          <p:nvSpPr>
            <p:cNvPr id="5" name="Vrije vorm 4"/>
            <p:cNvSpPr/>
            <p:nvPr/>
          </p:nvSpPr>
          <p:spPr>
            <a:xfrm>
              <a:off x="4318075" y="13272"/>
              <a:ext cx="2743126" cy="4711127"/>
            </a:xfrm>
            <a:custGeom>
              <a:avLst/>
              <a:gdLst>
                <a:gd name="connsiteX0" fmla="*/ 2746425 w 2746425"/>
                <a:gd name="connsiteY0" fmla="*/ 4635500 h 4635500"/>
                <a:gd name="connsiteX1" fmla="*/ 2632125 w 2746425"/>
                <a:gd name="connsiteY1" fmla="*/ 4514850 h 4635500"/>
                <a:gd name="connsiteX2" fmla="*/ 2422575 w 2746425"/>
                <a:gd name="connsiteY2" fmla="*/ 4375150 h 4635500"/>
                <a:gd name="connsiteX3" fmla="*/ 2200325 w 2746425"/>
                <a:gd name="connsiteY3" fmla="*/ 4311650 h 4635500"/>
                <a:gd name="connsiteX4" fmla="*/ 2009825 w 2746425"/>
                <a:gd name="connsiteY4" fmla="*/ 4279900 h 4635500"/>
                <a:gd name="connsiteX5" fmla="*/ 1806625 w 2746425"/>
                <a:gd name="connsiteY5" fmla="*/ 4191000 h 4635500"/>
                <a:gd name="connsiteX6" fmla="*/ 1539925 w 2746425"/>
                <a:gd name="connsiteY6" fmla="*/ 4000500 h 4635500"/>
                <a:gd name="connsiteX7" fmla="*/ 1336725 w 2746425"/>
                <a:gd name="connsiteY7" fmla="*/ 3854450 h 4635500"/>
                <a:gd name="connsiteX8" fmla="*/ 1095425 w 2746425"/>
                <a:gd name="connsiteY8" fmla="*/ 3746500 h 4635500"/>
                <a:gd name="connsiteX9" fmla="*/ 676325 w 2746425"/>
                <a:gd name="connsiteY9" fmla="*/ 3644900 h 4635500"/>
                <a:gd name="connsiteX10" fmla="*/ 377875 w 2746425"/>
                <a:gd name="connsiteY10" fmla="*/ 3505200 h 4635500"/>
                <a:gd name="connsiteX11" fmla="*/ 136575 w 2746425"/>
                <a:gd name="connsiteY11" fmla="*/ 3149600 h 4635500"/>
                <a:gd name="connsiteX12" fmla="*/ 15925 w 2746425"/>
                <a:gd name="connsiteY12" fmla="*/ 2628900 h 4635500"/>
                <a:gd name="connsiteX13" fmla="*/ 9575 w 2746425"/>
                <a:gd name="connsiteY13" fmla="*/ 2387600 h 4635500"/>
                <a:gd name="connsiteX14" fmla="*/ 92125 w 2746425"/>
                <a:gd name="connsiteY14" fmla="*/ 2000250 h 4635500"/>
                <a:gd name="connsiteX15" fmla="*/ 352475 w 2746425"/>
                <a:gd name="connsiteY15" fmla="*/ 1555750 h 4635500"/>
                <a:gd name="connsiteX16" fmla="*/ 555675 w 2746425"/>
                <a:gd name="connsiteY16" fmla="*/ 1276350 h 4635500"/>
                <a:gd name="connsiteX17" fmla="*/ 714425 w 2746425"/>
                <a:gd name="connsiteY17" fmla="*/ 1022350 h 4635500"/>
                <a:gd name="connsiteX18" fmla="*/ 796975 w 2746425"/>
                <a:gd name="connsiteY18" fmla="*/ 831850 h 4635500"/>
                <a:gd name="connsiteX19" fmla="*/ 841425 w 2746425"/>
                <a:gd name="connsiteY19" fmla="*/ 685800 h 4635500"/>
                <a:gd name="connsiteX20" fmla="*/ 1006525 w 2746425"/>
                <a:gd name="connsiteY20" fmla="*/ 539750 h 4635500"/>
                <a:gd name="connsiteX21" fmla="*/ 1317675 w 2746425"/>
                <a:gd name="connsiteY21" fmla="*/ 368300 h 4635500"/>
                <a:gd name="connsiteX22" fmla="*/ 1508175 w 2746425"/>
                <a:gd name="connsiteY22" fmla="*/ 177800 h 4635500"/>
                <a:gd name="connsiteX23" fmla="*/ 1565325 w 2746425"/>
                <a:gd name="connsiteY23" fmla="*/ 0 h 4635500"/>
                <a:gd name="connsiteX0" fmla="*/ 2746425 w 2746425"/>
                <a:gd name="connsiteY0" fmla="*/ 4711127 h 4711127"/>
                <a:gd name="connsiteX1" fmla="*/ 2632125 w 2746425"/>
                <a:gd name="connsiteY1" fmla="*/ 4590477 h 4711127"/>
                <a:gd name="connsiteX2" fmla="*/ 2422575 w 2746425"/>
                <a:gd name="connsiteY2" fmla="*/ 4450777 h 4711127"/>
                <a:gd name="connsiteX3" fmla="*/ 2200325 w 2746425"/>
                <a:gd name="connsiteY3" fmla="*/ 4387277 h 4711127"/>
                <a:gd name="connsiteX4" fmla="*/ 2009825 w 2746425"/>
                <a:gd name="connsiteY4" fmla="*/ 4355527 h 4711127"/>
                <a:gd name="connsiteX5" fmla="*/ 1806625 w 2746425"/>
                <a:gd name="connsiteY5" fmla="*/ 4266627 h 4711127"/>
                <a:gd name="connsiteX6" fmla="*/ 1539925 w 2746425"/>
                <a:gd name="connsiteY6" fmla="*/ 4076127 h 4711127"/>
                <a:gd name="connsiteX7" fmla="*/ 1336725 w 2746425"/>
                <a:gd name="connsiteY7" fmla="*/ 3930077 h 4711127"/>
                <a:gd name="connsiteX8" fmla="*/ 1095425 w 2746425"/>
                <a:gd name="connsiteY8" fmla="*/ 3822127 h 4711127"/>
                <a:gd name="connsiteX9" fmla="*/ 676325 w 2746425"/>
                <a:gd name="connsiteY9" fmla="*/ 3720527 h 4711127"/>
                <a:gd name="connsiteX10" fmla="*/ 377875 w 2746425"/>
                <a:gd name="connsiteY10" fmla="*/ 3580827 h 4711127"/>
                <a:gd name="connsiteX11" fmla="*/ 136575 w 2746425"/>
                <a:gd name="connsiteY11" fmla="*/ 3225227 h 4711127"/>
                <a:gd name="connsiteX12" fmla="*/ 15925 w 2746425"/>
                <a:gd name="connsiteY12" fmla="*/ 2704527 h 4711127"/>
                <a:gd name="connsiteX13" fmla="*/ 9575 w 2746425"/>
                <a:gd name="connsiteY13" fmla="*/ 2463227 h 4711127"/>
                <a:gd name="connsiteX14" fmla="*/ 92125 w 2746425"/>
                <a:gd name="connsiteY14" fmla="*/ 2075877 h 4711127"/>
                <a:gd name="connsiteX15" fmla="*/ 352475 w 2746425"/>
                <a:gd name="connsiteY15" fmla="*/ 1631377 h 4711127"/>
                <a:gd name="connsiteX16" fmla="*/ 555675 w 2746425"/>
                <a:gd name="connsiteY16" fmla="*/ 1351977 h 4711127"/>
                <a:gd name="connsiteX17" fmla="*/ 714425 w 2746425"/>
                <a:gd name="connsiteY17" fmla="*/ 1097977 h 4711127"/>
                <a:gd name="connsiteX18" fmla="*/ 796975 w 2746425"/>
                <a:gd name="connsiteY18" fmla="*/ 907477 h 4711127"/>
                <a:gd name="connsiteX19" fmla="*/ 841425 w 2746425"/>
                <a:gd name="connsiteY19" fmla="*/ 761427 h 4711127"/>
                <a:gd name="connsiteX20" fmla="*/ 1006525 w 2746425"/>
                <a:gd name="connsiteY20" fmla="*/ 615377 h 4711127"/>
                <a:gd name="connsiteX21" fmla="*/ 1317675 w 2746425"/>
                <a:gd name="connsiteY21" fmla="*/ 443927 h 4711127"/>
                <a:gd name="connsiteX22" fmla="*/ 1508175 w 2746425"/>
                <a:gd name="connsiteY22" fmla="*/ 253427 h 4711127"/>
                <a:gd name="connsiteX23" fmla="*/ 1606576 w 2746425"/>
                <a:gd name="connsiteY23" fmla="*/ 0 h 4711127"/>
                <a:gd name="connsiteX0" fmla="*/ 2746425 w 2746425"/>
                <a:gd name="connsiteY0" fmla="*/ 4711127 h 4711127"/>
                <a:gd name="connsiteX1" fmla="*/ 2632125 w 2746425"/>
                <a:gd name="connsiteY1" fmla="*/ 4590477 h 4711127"/>
                <a:gd name="connsiteX2" fmla="*/ 2422575 w 2746425"/>
                <a:gd name="connsiteY2" fmla="*/ 4450777 h 4711127"/>
                <a:gd name="connsiteX3" fmla="*/ 2200325 w 2746425"/>
                <a:gd name="connsiteY3" fmla="*/ 4387277 h 4711127"/>
                <a:gd name="connsiteX4" fmla="*/ 2009825 w 2746425"/>
                <a:gd name="connsiteY4" fmla="*/ 4355527 h 4711127"/>
                <a:gd name="connsiteX5" fmla="*/ 1806625 w 2746425"/>
                <a:gd name="connsiteY5" fmla="*/ 4266627 h 4711127"/>
                <a:gd name="connsiteX6" fmla="*/ 1539925 w 2746425"/>
                <a:gd name="connsiteY6" fmla="*/ 4076127 h 4711127"/>
                <a:gd name="connsiteX7" fmla="*/ 1336725 w 2746425"/>
                <a:gd name="connsiteY7" fmla="*/ 3930077 h 4711127"/>
                <a:gd name="connsiteX8" fmla="*/ 1095425 w 2746425"/>
                <a:gd name="connsiteY8" fmla="*/ 3822127 h 4711127"/>
                <a:gd name="connsiteX9" fmla="*/ 676325 w 2746425"/>
                <a:gd name="connsiteY9" fmla="*/ 3720527 h 4711127"/>
                <a:gd name="connsiteX10" fmla="*/ 377875 w 2746425"/>
                <a:gd name="connsiteY10" fmla="*/ 3580827 h 4711127"/>
                <a:gd name="connsiteX11" fmla="*/ 136575 w 2746425"/>
                <a:gd name="connsiteY11" fmla="*/ 3225227 h 4711127"/>
                <a:gd name="connsiteX12" fmla="*/ 15925 w 2746425"/>
                <a:gd name="connsiteY12" fmla="*/ 2704527 h 4711127"/>
                <a:gd name="connsiteX13" fmla="*/ 9575 w 2746425"/>
                <a:gd name="connsiteY13" fmla="*/ 2463227 h 4711127"/>
                <a:gd name="connsiteX14" fmla="*/ 92125 w 2746425"/>
                <a:gd name="connsiteY14" fmla="*/ 2075877 h 4711127"/>
                <a:gd name="connsiteX15" fmla="*/ 352475 w 2746425"/>
                <a:gd name="connsiteY15" fmla="*/ 1631377 h 4711127"/>
                <a:gd name="connsiteX16" fmla="*/ 555675 w 2746425"/>
                <a:gd name="connsiteY16" fmla="*/ 1351977 h 4711127"/>
                <a:gd name="connsiteX17" fmla="*/ 714425 w 2746425"/>
                <a:gd name="connsiteY17" fmla="*/ 1097977 h 4711127"/>
                <a:gd name="connsiteX18" fmla="*/ 796975 w 2746425"/>
                <a:gd name="connsiteY18" fmla="*/ 907477 h 4711127"/>
                <a:gd name="connsiteX19" fmla="*/ 889551 w 2746425"/>
                <a:gd name="connsiteY19" fmla="*/ 733926 h 4711127"/>
                <a:gd name="connsiteX20" fmla="*/ 1006525 w 2746425"/>
                <a:gd name="connsiteY20" fmla="*/ 615377 h 4711127"/>
                <a:gd name="connsiteX21" fmla="*/ 1317675 w 2746425"/>
                <a:gd name="connsiteY21" fmla="*/ 443927 h 4711127"/>
                <a:gd name="connsiteX22" fmla="*/ 1508175 w 2746425"/>
                <a:gd name="connsiteY22" fmla="*/ 253427 h 4711127"/>
                <a:gd name="connsiteX23" fmla="*/ 1606576 w 2746425"/>
                <a:gd name="connsiteY23" fmla="*/ 0 h 4711127"/>
                <a:gd name="connsiteX0" fmla="*/ 2746425 w 2746425"/>
                <a:gd name="connsiteY0" fmla="*/ 4711127 h 4711127"/>
                <a:gd name="connsiteX1" fmla="*/ 2632125 w 2746425"/>
                <a:gd name="connsiteY1" fmla="*/ 4590477 h 4711127"/>
                <a:gd name="connsiteX2" fmla="*/ 2422575 w 2746425"/>
                <a:gd name="connsiteY2" fmla="*/ 4450777 h 4711127"/>
                <a:gd name="connsiteX3" fmla="*/ 2200325 w 2746425"/>
                <a:gd name="connsiteY3" fmla="*/ 4387277 h 4711127"/>
                <a:gd name="connsiteX4" fmla="*/ 2009825 w 2746425"/>
                <a:gd name="connsiteY4" fmla="*/ 4355527 h 4711127"/>
                <a:gd name="connsiteX5" fmla="*/ 1806625 w 2746425"/>
                <a:gd name="connsiteY5" fmla="*/ 4266627 h 4711127"/>
                <a:gd name="connsiteX6" fmla="*/ 1539925 w 2746425"/>
                <a:gd name="connsiteY6" fmla="*/ 4076127 h 4711127"/>
                <a:gd name="connsiteX7" fmla="*/ 1336725 w 2746425"/>
                <a:gd name="connsiteY7" fmla="*/ 3930077 h 4711127"/>
                <a:gd name="connsiteX8" fmla="*/ 1095425 w 2746425"/>
                <a:gd name="connsiteY8" fmla="*/ 3822127 h 4711127"/>
                <a:gd name="connsiteX9" fmla="*/ 676325 w 2746425"/>
                <a:gd name="connsiteY9" fmla="*/ 3720527 h 4711127"/>
                <a:gd name="connsiteX10" fmla="*/ 377875 w 2746425"/>
                <a:gd name="connsiteY10" fmla="*/ 3580827 h 4711127"/>
                <a:gd name="connsiteX11" fmla="*/ 136575 w 2746425"/>
                <a:gd name="connsiteY11" fmla="*/ 3225227 h 4711127"/>
                <a:gd name="connsiteX12" fmla="*/ 15925 w 2746425"/>
                <a:gd name="connsiteY12" fmla="*/ 2704527 h 4711127"/>
                <a:gd name="connsiteX13" fmla="*/ 9575 w 2746425"/>
                <a:gd name="connsiteY13" fmla="*/ 2463227 h 4711127"/>
                <a:gd name="connsiteX14" fmla="*/ 92125 w 2746425"/>
                <a:gd name="connsiteY14" fmla="*/ 2075877 h 4711127"/>
                <a:gd name="connsiteX15" fmla="*/ 352475 w 2746425"/>
                <a:gd name="connsiteY15" fmla="*/ 1631377 h 4711127"/>
                <a:gd name="connsiteX16" fmla="*/ 555675 w 2746425"/>
                <a:gd name="connsiteY16" fmla="*/ 1351977 h 4711127"/>
                <a:gd name="connsiteX17" fmla="*/ 714425 w 2746425"/>
                <a:gd name="connsiteY17" fmla="*/ 1097977 h 4711127"/>
                <a:gd name="connsiteX18" fmla="*/ 796975 w 2746425"/>
                <a:gd name="connsiteY18" fmla="*/ 907477 h 4711127"/>
                <a:gd name="connsiteX19" fmla="*/ 889551 w 2746425"/>
                <a:gd name="connsiteY19" fmla="*/ 733926 h 4711127"/>
                <a:gd name="connsiteX20" fmla="*/ 1089027 w 2746425"/>
                <a:gd name="connsiteY20" fmla="*/ 581001 h 4711127"/>
                <a:gd name="connsiteX21" fmla="*/ 1317675 w 2746425"/>
                <a:gd name="connsiteY21" fmla="*/ 443927 h 4711127"/>
                <a:gd name="connsiteX22" fmla="*/ 1508175 w 2746425"/>
                <a:gd name="connsiteY22" fmla="*/ 253427 h 4711127"/>
                <a:gd name="connsiteX23" fmla="*/ 1606576 w 2746425"/>
                <a:gd name="connsiteY23" fmla="*/ 0 h 4711127"/>
                <a:gd name="connsiteX0" fmla="*/ 2746425 w 2746425"/>
                <a:gd name="connsiteY0" fmla="*/ 4711127 h 4711127"/>
                <a:gd name="connsiteX1" fmla="*/ 2632125 w 2746425"/>
                <a:gd name="connsiteY1" fmla="*/ 4590477 h 4711127"/>
                <a:gd name="connsiteX2" fmla="*/ 2422575 w 2746425"/>
                <a:gd name="connsiteY2" fmla="*/ 4450777 h 4711127"/>
                <a:gd name="connsiteX3" fmla="*/ 2200325 w 2746425"/>
                <a:gd name="connsiteY3" fmla="*/ 4387277 h 4711127"/>
                <a:gd name="connsiteX4" fmla="*/ 2009825 w 2746425"/>
                <a:gd name="connsiteY4" fmla="*/ 4355527 h 4711127"/>
                <a:gd name="connsiteX5" fmla="*/ 1806625 w 2746425"/>
                <a:gd name="connsiteY5" fmla="*/ 4266627 h 4711127"/>
                <a:gd name="connsiteX6" fmla="*/ 1539925 w 2746425"/>
                <a:gd name="connsiteY6" fmla="*/ 4076127 h 4711127"/>
                <a:gd name="connsiteX7" fmla="*/ 1336725 w 2746425"/>
                <a:gd name="connsiteY7" fmla="*/ 3930077 h 4711127"/>
                <a:gd name="connsiteX8" fmla="*/ 1095425 w 2746425"/>
                <a:gd name="connsiteY8" fmla="*/ 3822127 h 4711127"/>
                <a:gd name="connsiteX9" fmla="*/ 676325 w 2746425"/>
                <a:gd name="connsiteY9" fmla="*/ 3720527 h 4711127"/>
                <a:gd name="connsiteX10" fmla="*/ 377875 w 2746425"/>
                <a:gd name="connsiteY10" fmla="*/ 3580827 h 4711127"/>
                <a:gd name="connsiteX11" fmla="*/ 136575 w 2746425"/>
                <a:gd name="connsiteY11" fmla="*/ 3225227 h 4711127"/>
                <a:gd name="connsiteX12" fmla="*/ 15925 w 2746425"/>
                <a:gd name="connsiteY12" fmla="*/ 2704527 h 4711127"/>
                <a:gd name="connsiteX13" fmla="*/ 9575 w 2746425"/>
                <a:gd name="connsiteY13" fmla="*/ 2463227 h 4711127"/>
                <a:gd name="connsiteX14" fmla="*/ 92125 w 2746425"/>
                <a:gd name="connsiteY14" fmla="*/ 2075877 h 4711127"/>
                <a:gd name="connsiteX15" fmla="*/ 379976 w 2746425"/>
                <a:gd name="connsiteY15" fmla="*/ 1658878 h 4711127"/>
                <a:gd name="connsiteX16" fmla="*/ 555675 w 2746425"/>
                <a:gd name="connsiteY16" fmla="*/ 1351977 h 4711127"/>
                <a:gd name="connsiteX17" fmla="*/ 714425 w 2746425"/>
                <a:gd name="connsiteY17" fmla="*/ 1097977 h 4711127"/>
                <a:gd name="connsiteX18" fmla="*/ 796975 w 2746425"/>
                <a:gd name="connsiteY18" fmla="*/ 907477 h 4711127"/>
                <a:gd name="connsiteX19" fmla="*/ 889551 w 2746425"/>
                <a:gd name="connsiteY19" fmla="*/ 733926 h 4711127"/>
                <a:gd name="connsiteX20" fmla="*/ 1089027 w 2746425"/>
                <a:gd name="connsiteY20" fmla="*/ 581001 h 4711127"/>
                <a:gd name="connsiteX21" fmla="*/ 1317675 w 2746425"/>
                <a:gd name="connsiteY21" fmla="*/ 443927 h 4711127"/>
                <a:gd name="connsiteX22" fmla="*/ 1508175 w 2746425"/>
                <a:gd name="connsiteY22" fmla="*/ 253427 h 4711127"/>
                <a:gd name="connsiteX23" fmla="*/ 1606576 w 2746425"/>
                <a:gd name="connsiteY23" fmla="*/ 0 h 4711127"/>
                <a:gd name="connsiteX0" fmla="*/ 2746425 w 2746425"/>
                <a:gd name="connsiteY0" fmla="*/ 4711127 h 4711127"/>
                <a:gd name="connsiteX1" fmla="*/ 2632125 w 2746425"/>
                <a:gd name="connsiteY1" fmla="*/ 4590477 h 4711127"/>
                <a:gd name="connsiteX2" fmla="*/ 2422575 w 2746425"/>
                <a:gd name="connsiteY2" fmla="*/ 4450777 h 4711127"/>
                <a:gd name="connsiteX3" fmla="*/ 2200325 w 2746425"/>
                <a:gd name="connsiteY3" fmla="*/ 4387277 h 4711127"/>
                <a:gd name="connsiteX4" fmla="*/ 2009825 w 2746425"/>
                <a:gd name="connsiteY4" fmla="*/ 4355527 h 4711127"/>
                <a:gd name="connsiteX5" fmla="*/ 1806625 w 2746425"/>
                <a:gd name="connsiteY5" fmla="*/ 4266627 h 4711127"/>
                <a:gd name="connsiteX6" fmla="*/ 1539925 w 2746425"/>
                <a:gd name="connsiteY6" fmla="*/ 4076127 h 4711127"/>
                <a:gd name="connsiteX7" fmla="*/ 1336725 w 2746425"/>
                <a:gd name="connsiteY7" fmla="*/ 3930077 h 4711127"/>
                <a:gd name="connsiteX8" fmla="*/ 1095425 w 2746425"/>
                <a:gd name="connsiteY8" fmla="*/ 3822127 h 4711127"/>
                <a:gd name="connsiteX9" fmla="*/ 676325 w 2746425"/>
                <a:gd name="connsiteY9" fmla="*/ 3720527 h 4711127"/>
                <a:gd name="connsiteX10" fmla="*/ 377875 w 2746425"/>
                <a:gd name="connsiteY10" fmla="*/ 3580827 h 4711127"/>
                <a:gd name="connsiteX11" fmla="*/ 136575 w 2746425"/>
                <a:gd name="connsiteY11" fmla="*/ 3225227 h 4711127"/>
                <a:gd name="connsiteX12" fmla="*/ 15925 w 2746425"/>
                <a:gd name="connsiteY12" fmla="*/ 2704527 h 4711127"/>
                <a:gd name="connsiteX13" fmla="*/ 9575 w 2746425"/>
                <a:gd name="connsiteY13" fmla="*/ 2463227 h 4711127"/>
                <a:gd name="connsiteX14" fmla="*/ 92125 w 2746425"/>
                <a:gd name="connsiteY14" fmla="*/ 2075877 h 4711127"/>
                <a:gd name="connsiteX15" fmla="*/ 434978 w 2746425"/>
                <a:gd name="connsiteY15" fmla="*/ 1645128 h 4711127"/>
                <a:gd name="connsiteX16" fmla="*/ 555675 w 2746425"/>
                <a:gd name="connsiteY16" fmla="*/ 1351977 h 4711127"/>
                <a:gd name="connsiteX17" fmla="*/ 714425 w 2746425"/>
                <a:gd name="connsiteY17" fmla="*/ 1097977 h 4711127"/>
                <a:gd name="connsiteX18" fmla="*/ 796975 w 2746425"/>
                <a:gd name="connsiteY18" fmla="*/ 907477 h 4711127"/>
                <a:gd name="connsiteX19" fmla="*/ 889551 w 2746425"/>
                <a:gd name="connsiteY19" fmla="*/ 733926 h 4711127"/>
                <a:gd name="connsiteX20" fmla="*/ 1089027 w 2746425"/>
                <a:gd name="connsiteY20" fmla="*/ 581001 h 4711127"/>
                <a:gd name="connsiteX21" fmla="*/ 1317675 w 2746425"/>
                <a:gd name="connsiteY21" fmla="*/ 443927 h 4711127"/>
                <a:gd name="connsiteX22" fmla="*/ 1508175 w 2746425"/>
                <a:gd name="connsiteY22" fmla="*/ 253427 h 4711127"/>
                <a:gd name="connsiteX23" fmla="*/ 1606576 w 2746425"/>
                <a:gd name="connsiteY23" fmla="*/ 0 h 4711127"/>
                <a:gd name="connsiteX0" fmla="*/ 2746425 w 2746425"/>
                <a:gd name="connsiteY0" fmla="*/ 4711127 h 4711127"/>
                <a:gd name="connsiteX1" fmla="*/ 2632125 w 2746425"/>
                <a:gd name="connsiteY1" fmla="*/ 4590477 h 4711127"/>
                <a:gd name="connsiteX2" fmla="*/ 2422575 w 2746425"/>
                <a:gd name="connsiteY2" fmla="*/ 4450777 h 4711127"/>
                <a:gd name="connsiteX3" fmla="*/ 2200325 w 2746425"/>
                <a:gd name="connsiteY3" fmla="*/ 4387277 h 4711127"/>
                <a:gd name="connsiteX4" fmla="*/ 2009825 w 2746425"/>
                <a:gd name="connsiteY4" fmla="*/ 4355527 h 4711127"/>
                <a:gd name="connsiteX5" fmla="*/ 1806625 w 2746425"/>
                <a:gd name="connsiteY5" fmla="*/ 4266627 h 4711127"/>
                <a:gd name="connsiteX6" fmla="*/ 1539925 w 2746425"/>
                <a:gd name="connsiteY6" fmla="*/ 4076127 h 4711127"/>
                <a:gd name="connsiteX7" fmla="*/ 1336725 w 2746425"/>
                <a:gd name="connsiteY7" fmla="*/ 3930077 h 4711127"/>
                <a:gd name="connsiteX8" fmla="*/ 1095425 w 2746425"/>
                <a:gd name="connsiteY8" fmla="*/ 3822127 h 4711127"/>
                <a:gd name="connsiteX9" fmla="*/ 676325 w 2746425"/>
                <a:gd name="connsiteY9" fmla="*/ 3720527 h 4711127"/>
                <a:gd name="connsiteX10" fmla="*/ 377875 w 2746425"/>
                <a:gd name="connsiteY10" fmla="*/ 3580827 h 4711127"/>
                <a:gd name="connsiteX11" fmla="*/ 136575 w 2746425"/>
                <a:gd name="connsiteY11" fmla="*/ 3225227 h 4711127"/>
                <a:gd name="connsiteX12" fmla="*/ 15925 w 2746425"/>
                <a:gd name="connsiteY12" fmla="*/ 2704527 h 4711127"/>
                <a:gd name="connsiteX13" fmla="*/ 9575 w 2746425"/>
                <a:gd name="connsiteY13" fmla="*/ 2463227 h 4711127"/>
                <a:gd name="connsiteX14" fmla="*/ 92125 w 2746425"/>
                <a:gd name="connsiteY14" fmla="*/ 2075877 h 4711127"/>
                <a:gd name="connsiteX15" fmla="*/ 434978 w 2746425"/>
                <a:gd name="connsiteY15" fmla="*/ 1645128 h 4711127"/>
                <a:gd name="connsiteX16" fmla="*/ 555675 w 2746425"/>
                <a:gd name="connsiteY16" fmla="*/ 1351977 h 4711127"/>
                <a:gd name="connsiteX17" fmla="*/ 714425 w 2746425"/>
                <a:gd name="connsiteY17" fmla="*/ 1097977 h 4711127"/>
                <a:gd name="connsiteX18" fmla="*/ 796975 w 2746425"/>
                <a:gd name="connsiteY18" fmla="*/ 907477 h 4711127"/>
                <a:gd name="connsiteX19" fmla="*/ 868926 w 2746425"/>
                <a:gd name="connsiteY19" fmla="*/ 740801 h 4711127"/>
                <a:gd name="connsiteX20" fmla="*/ 1089027 w 2746425"/>
                <a:gd name="connsiteY20" fmla="*/ 581001 h 4711127"/>
                <a:gd name="connsiteX21" fmla="*/ 1317675 w 2746425"/>
                <a:gd name="connsiteY21" fmla="*/ 443927 h 4711127"/>
                <a:gd name="connsiteX22" fmla="*/ 1508175 w 2746425"/>
                <a:gd name="connsiteY22" fmla="*/ 253427 h 4711127"/>
                <a:gd name="connsiteX23" fmla="*/ 1606576 w 2746425"/>
                <a:gd name="connsiteY23" fmla="*/ 0 h 4711127"/>
                <a:gd name="connsiteX0" fmla="*/ 2746425 w 2746425"/>
                <a:gd name="connsiteY0" fmla="*/ 4711127 h 4711127"/>
                <a:gd name="connsiteX1" fmla="*/ 2632125 w 2746425"/>
                <a:gd name="connsiteY1" fmla="*/ 4590477 h 4711127"/>
                <a:gd name="connsiteX2" fmla="*/ 2422575 w 2746425"/>
                <a:gd name="connsiteY2" fmla="*/ 4450777 h 4711127"/>
                <a:gd name="connsiteX3" fmla="*/ 2200325 w 2746425"/>
                <a:gd name="connsiteY3" fmla="*/ 4387277 h 4711127"/>
                <a:gd name="connsiteX4" fmla="*/ 2009825 w 2746425"/>
                <a:gd name="connsiteY4" fmla="*/ 4355527 h 4711127"/>
                <a:gd name="connsiteX5" fmla="*/ 1806625 w 2746425"/>
                <a:gd name="connsiteY5" fmla="*/ 4266627 h 4711127"/>
                <a:gd name="connsiteX6" fmla="*/ 1539925 w 2746425"/>
                <a:gd name="connsiteY6" fmla="*/ 4076127 h 4711127"/>
                <a:gd name="connsiteX7" fmla="*/ 1336725 w 2746425"/>
                <a:gd name="connsiteY7" fmla="*/ 3930077 h 4711127"/>
                <a:gd name="connsiteX8" fmla="*/ 1095425 w 2746425"/>
                <a:gd name="connsiteY8" fmla="*/ 3822127 h 4711127"/>
                <a:gd name="connsiteX9" fmla="*/ 676325 w 2746425"/>
                <a:gd name="connsiteY9" fmla="*/ 3720527 h 4711127"/>
                <a:gd name="connsiteX10" fmla="*/ 377875 w 2746425"/>
                <a:gd name="connsiteY10" fmla="*/ 3580827 h 4711127"/>
                <a:gd name="connsiteX11" fmla="*/ 136575 w 2746425"/>
                <a:gd name="connsiteY11" fmla="*/ 3225227 h 4711127"/>
                <a:gd name="connsiteX12" fmla="*/ 15925 w 2746425"/>
                <a:gd name="connsiteY12" fmla="*/ 2704527 h 4711127"/>
                <a:gd name="connsiteX13" fmla="*/ 9575 w 2746425"/>
                <a:gd name="connsiteY13" fmla="*/ 2463227 h 4711127"/>
                <a:gd name="connsiteX14" fmla="*/ 92125 w 2746425"/>
                <a:gd name="connsiteY14" fmla="*/ 2075877 h 4711127"/>
                <a:gd name="connsiteX15" fmla="*/ 434978 w 2746425"/>
                <a:gd name="connsiteY15" fmla="*/ 1645128 h 4711127"/>
                <a:gd name="connsiteX16" fmla="*/ 555675 w 2746425"/>
                <a:gd name="connsiteY16" fmla="*/ 1351977 h 4711127"/>
                <a:gd name="connsiteX17" fmla="*/ 714425 w 2746425"/>
                <a:gd name="connsiteY17" fmla="*/ 1097977 h 4711127"/>
                <a:gd name="connsiteX18" fmla="*/ 776349 w 2746425"/>
                <a:gd name="connsiteY18" fmla="*/ 907477 h 4711127"/>
                <a:gd name="connsiteX19" fmla="*/ 868926 w 2746425"/>
                <a:gd name="connsiteY19" fmla="*/ 740801 h 4711127"/>
                <a:gd name="connsiteX20" fmla="*/ 1089027 w 2746425"/>
                <a:gd name="connsiteY20" fmla="*/ 581001 h 4711127"/>
                <a:gd name="connsiteX21" fmla="*/ 1317675 w 2746425"/>
                <a:gd name="connsiteY21" fmla="*/ 443927 h 4711127"/>
                <a:gd name="connsiteX22" fmla="*/ 1508175 w 2746425"/>
                <a:gd name="connsiteY22" fmla="*/ 253427 h 4711127"/>
                <a:gd name="connsiteX23" fmla="*/ 1606576 w 2746425"/>
                <a:gd name="connsiteY23" fmla="*/ 0 h 4711127"/>
                <a:gd name="connsiteX0" fmla="*/ 2748283 w 2748283"/>
                <a:gd name="connsiteY0" fmla="*/ 4711127 h 4711127"/>
                <a:gd name="connsiteX1" fmla="*/ 2633983 w 2748283"/>
                <a:gd name="connsiteY1" fmla="*/ 4590477 h 4711127"/>
                <a:gd name="connsiteX2" fmla="*/ 2424433 w 2748283"/>
                <a:gd name="connsiteY2" fmla="*/ 4450777 h 4711127"/>
                <a:gd name="connsiteX3" fmla="*/ 2202183 w 2748283"/>
                <a:gd name="connsiteY3" fmla="*/ 4387277 h 4711127"/>
                <a:gd name="connsiteX4" fmla="*/ 2011683 w 2748283"/>
                <a:gd name="connsiteY4" fmla="*/ 4355527 h 4711127"/>
                <a:gd name="connsiteX5" fmla="*/ 1808483 w 2748283"/>
                <a:gd name="connsiteY5" fmla="*/ 4266627 h 4711127"/>
                <a:gd name="connsiteX6" fmla="*/ 1541783 w 2748283"/>
                <a:gd name="connsiteY6" fmla="*/ 4076127 h 4711127"/>
                <a:gd name="connsiteX7" fmla="*/ 1338583 w 2748283"/>
                <a:gd name="connsiteY7" fmla="*/ 3930077 h 4711127"/>
                <a:gd name="connsiteX8" fmla="*/ 1097283 w 2748283"/>
                <a:gd name="connsiteY8" fmla="*/ 3822127 h 4711127"/>
                <a:gd name="connsiteX9" fmla="*/ 678183 w 2748283"/>
                <a:gd name="connsiteY9" fmla="*/ 3720527 h 4711127"/>
                <a:gd name="connsiteX10" fmla="*/ 379733 w 2748283"/>
                <a:gd name="connsiteY10" fmla="*/ 3580827 h 4711127"/>
                <a:gd name="connsiteX11" fmla="*/ 138433 w 2748283"/>
                <a:gd name="connsiteY11" fmla="*/ 3225227 h 4711127"/>
                <a:gd name="connsiteX12" fmla="*/ 17783 w 2748283"/>
                <a:gd name="connsiteY12" fmla="*/ 2704527 h 4711127"/>
                <a:gd name="connsiteX13" fmla="*/ 11433 w 2748283"/>
                <a:gd name="connsiteY13" fmla="*/ 2463227 h 4711127"/>
                <a:gd name="connsiteX14" fmla="*/ 121483 w 2748283"/>
                <a:gd name="connsiteY14" fmla="*/ 2048376 h 4711127"/>
                <a:gd name="connsiteX15" fmla="*/ 436836 w 2748283"/>
                <a:gd name="connsiteY15" fmla="*/ 1645128 h 4711127"/>
                <a:gd name="connsiteX16" fmla="*/ 557533 w 2748283"/>
                <a:gd name="connsiteY16" fmla="*/ 1351977 h 4711127"/>
                <a:gd name="connsiteX17" fmla="*/ 716283 w 2748283"/>
                <a:gd name="connsiteY17" fmla="*/ 1097977 h 4711127"/>
                <a:gd name="connsiteX18" fmla="*/ 778207 w 2748283"/>
                <a:gd name="connsiteY18" fmla="*/ 907477 h 4711127"/>
                <a:gd name="connsiteX19" fmla="*/ 870784 w 2748283"/>
                <a:gd name="connsiteY19" fmla="*/ 740801 h 4711127"/>
                <a:gd name="connsiteX20" fmla="*/ 1090885 w 2748283"/>
                <a:gd name="connsiteY20" fmla="*/ 581001 h 4711127"/>
                <a:gd name="connsiteX21" fmla="*/ 1319533 w 2748283"/>
                <a:gd name="connsiteY21" fmla="*/ 443927 h 4711127"/>
                <a:gd name="connsiteX22" fmla="*/ 1510033 w 2748283"/>
                <a:gd name="connsiteY22" fmla="*/ 253427 h 4711127"/>
                <a:gd name="connsiteX23" fmla="*/ 1608434 w 2748283"/>
                <a:gd name="connsiteY23" fmla="*/ 0 h 4711127"/>
                <a:gd name="connsiteX0" fmla="*/ 2743126 w 2743126"/>
                <a:gd name="connsiteY0" fmla="*/ 4711127 h 4711127"/>
                <a:gd name="connsiteX1" fmla="*/ 2628826 w 2743126"/>
                <a:gd name="connsiteY1" fmla="*/ 4590477 h 4711127"/>
                <a:gd name="connsiteX2" fmla="*/ 2419276 w 2743126"/>
                <a:gd name="connsiteY2" fmla="*/ 4450777 h 4711127"/>
                <a:gd name="connsiteX3" fmla="*/ 2197026 w 2743126"/>
                <a:gd name="connsiteY3" fmla="*/ 4387277 h 4711127"/>
                <a:gd name="connsiteX4" fmla="*/ 2006526 w 2743126"/>
                <a:gd name="connsiteY4" fmla="*/ 4355527 h 4711127"/>
                <a:gd name="connsiteX5" fmla="*/ 1803326 w 2743126"/>
                <a:gd name="connsiteY5" fmla="*/ 4266627 h 4711127"/>
                <a:gd name="connsiteX6" fmla="*/ 1536626 w 2743126"/>
                <a:gd name="connsiteY6" fmla="*/ 4076127 h 4711127"/>
                <a:gd name="connsiteX7" fmla="*/ 1333426 w 2743126"/>
                <a:gd name="connsiteY7" fmla="*/ 3930077 h 4711127"/>
                <a:gd name="connsiteX8" fmla="*/ 1092126 w 2743126"/>
                <a:gd name="connsiteY8" fmla="*/ 3822127 h 4711127"/>
                <a:gd name="connsiteX9" fmla="*/ 673026 w 2743126"/>
                <a:gd name="connsiteY9" fmla="*/ 3720527 h 4711127"/>
                <a:gd name="connsiteX10" fmla="*/ 374576 w 2743126"/>
                <a:gd name="connsiteY10" fmla="*/ 3580827 h 4711127"/>
                <a:gd name="connsiteX11" fmla="*/ 133276 w 2743126"/>
                <a:gd name="connsiteY11" fmla="*/ 3225227 h 4711127"/>
                <a:gd name="connsiteX12" fmla="*/ 26376 w 2743126"/>
                <a:gd name="connsiteY12" fmla="*/ 2759528 h 4711127"/>
                <a:gd name="connsiteX13" fmla="*/ 6276 w 2743126"/>
                <a:gd name="connsiteY13" fmla="*/ 2463227 h 4711127"/>
                <a:gd name="connsiteX14" fmla="*/ 116326 w 2743126"/>
                <a:gd name="connsiteY14" fmla="*/ 2048376 h 4711127"/>
                <a:gd name="connsiteX15" fmla="*/ 431679 w 2743126"/>
                <a:gd name="connsiteY15" fmla="*/ 1645128 h 4711127"/>
                <a:gd name="connsiteX16" fmla="*/ 552376 w 2743126"/>
                <a:gd name="connsiteY16" fmla="*/ 1351977 h 4711127"/>
                <a:gd name="connsiteX17" fmla="*/ 711126 w 2743126"/>
                <a:gd name="connsiteY17" fmla="*/ 1097977 h 4711127"/>
                <a:gd name="connsiteX18" fmla="*/ 773050 w 2743126"/>
                <a:gd name="connsiteY18" fmla="*/ 907477 h 4711127"/>
                <a:gd name="connsiteX19" fmla="*/ 865627 w 2743126"/>
                <a:gd name="connsiteY19" fmla="*/ 740801 h 4711127"/>
                <a:gd name="connsiteX20" fmla="*/ 1085728 w 2743126"/>
                <a:gd name="connsiteY20" fmla="*/ 581001 h 4711127"/>
                <a:gd name="connsiteX21" fmla="*/ 1314376 w 2743126"/>
                <a:gd name="connsiteY21" fmla="*/ 443927 h 4711127"/>
                <a:gd name="connsiteX22" fmla="*/ 1504876 w 2743126"/>
                <a:gd name="connsiteY22" fmla="*/ 253427 h 4711127"/>
                <a:gd name="connsiteX23" fmla="*/ 1603277 w 2743126"/>
                <a:gd name="connsiteY23" fmla="*/ 0 h 471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43126" h="4711127">
                  <a:moveTo>
                    <a:pt x="2743126" y="4711127"/>
                  </a:moveTo>
                  <a:cubicBezTo>
                    <a:pt x="2712963" y="4672498"/>
                    <a:pt x="2682801" y="4633869"/>
                    <a:pt x="2628826" y="4590477"/>
                  </a:cubicBezTo>
                  <a:cubicBezTo>
                    <a:pt x="2574851" y="4547085"/>
                    <a:pt x="2491243" y="4484644"/>
                    <a:pt x="2419276" y="4450777"/>
                  </a:cubicBezTo>
                  <a:cubicBezTo>
                    <a:pt x="2347309" y="4416910"/>
                    <a:pt x="2265818" y="4403152"/>
                    <a:pt x="2197026" y="4387277"/>
                  </a:cubicBezTo>
                  <a:cubicBezTo>
                    <a:pt x="2128234" y="4371402"/>
                    <a:pt x="2072143" y="4375635"/>
                    <a:pt x="2006526" y="4355527"/>
                  </a:cubicBezTo>
                  <a:cubicBezTo>
                    <a:pt x="1940909" y="4335419"/>
                    <a:pt x="1881643" y="4313194"/>
                    <a:pt x="1803326" y="4266627"/>
                  </a:cubicBezTo>
                  <a:cubicBezTo>
                    <a:pt x="1725009" y="4220060"/>
                    <a:pt x="1536626" y="4076127"/>
                    <a:pt x="1536626" y="4076127"/>
                  </a:cubicBezTo>
                  <a:cubicBezTo>
                    <a:pt x="1458309" y="4020035"/>
                    <a:pt x="1407509" y="3972410"/>
                    <a:pt x="1333426" y="3930077"/>
                  </a:cubicBezTo>
                  <a:cubicBezTo>
                    <a:pt x="1259343" y="3887744"/>
                    <a:pt x="1202193" y="3857052"/>
                    <a:pt x="1092126" y="3822127"/>
                  </a:cubicBezTo>
                  <a:cubicBezTo>
                    <a:pt x="982059" y="3787202"/>
                    <a:pt x="792618" y="3760744"/>
                    <a:pt x="673026" y="3720527"/>
                  </a:cubicBezTo>
                  <a:cubicBezTo>
                    <a:pt x="553434" y="3680310"/>
                    <a:pt x="464534" y="3663377"/>
                    <a:pt x="374576" y="3580827"/>
                  </a:cubicBezTo>
                  <a:cubicBezTo>
                    <a:pt x="284618" y="3498277"/>
                    <a:pt x="191309" y="3362110"/>
                    <a:pt x="133276" y="3225227"/>
                  </a:cubicBezTo>
                  <a:cubicBezTo>
                    <a:pt x="75243" y="3088344"/>
                    <a:pt x="47543" y="2886528"/>
                    <a:pt x="26376" y="2759528"/>
                  </a:cubicBezTo>
                  <a:cubicBezTo>
                    <a:pt x="5209" y="2632528"/>
                    <a:pt x="-8716" y="2581752"/>
                    <a:pt x="6276" y="2463227"/>
                  </a:cubicBezTo>
                  <a:cubicBezTo>
                    <a:pt x="21268" y="2344702"/>
                    <a:pt x="45426" y="2184726"/>
                    <a:pt x="116326" y="2048376"/>
                  </a:cubicBezTo>
                  <a:cubicBezTo>
                    <a:pt x="187227" y="1912026"/>
                    <a:pt x="359004" y="1761194"/>
                    <a:pt x="431679" y="1645128"/>
                  </a:cubicBezTo>
                  <a:cubicBezTo>
                    <a:pt x="504354" y="1529062"/>
                    <a:pt x="505802" y="1443169"/>
                    <a:pt x="552376" y="1351977"/>
                  </a:cubicBezTo>
                  <a:cubicBezTo>
                    <a:pt x="598951" y="1260785"/>
                    <a:pt x="674347" y="1172060"/>
                    <a:pt x="711126" y="1097977"/>
                  </a:cubicBezTo>
                  <a:cubicBezTo>
                    <a:pt x="747905" y="1023894"/>
                    <a:pt x="747300" y="967006"/>
                    <a:pt x="773050" y="907477"/>
                  </a:cubicBezTo>
                  <a:cubicBezTo>
                    <a:pt x="798800" y="847948"/>
                    <a:pt x="813514" y="795214"/>
                    <a:pt x="865627" y="740801"/>
                  </a:cubicBezTo>
                  <a:cubicBezTo>
                    <a:pt x="917740" y="686388"/>
                    <a:pt x="1010937" y="630480"/>
                    <a:pt x="1085728" y="581001"/>
                  </a:cubicBezTo>
                  <a:cubicBezTo>
                    <a:pt x="1160520" y="531522"/>
                    <a:pt x="1244518" y="498523"/>
                    <a:pt x="1314376" y="443927"/>
                  </a:cubicBezTo>
                  <a:cubicBezTo>
                    <a:pt x="1384234" y="389331"/>
                    <a:pt x="1456726" y="327415"/>
                    <a:pt x="1504876" y="253427"/>
                  </a:cubicBezTo>
                  <a:cubicBezTo>
                    <a:pt x="1553026" y="179439"/>
                    <a:pt x="1595339" y="58208"/>
                    <a:pt x="1603277" y="0"/>
                  </a:cubicBezTo>
                </a:path>
              </a:pathLst>
            </a:custGeom>
            <a:noFill/>
            <a:ln w="317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9" name="Rechte verbindingslijn 8"/>
            <p:cNvCxnSpPr>
              <a:stCxn id="5" idx="18"/>
            </p:cNvCxnSpPr>
            <p:nvPr/>
          </p:nvCxnSpPr>
          <p:spPr>
            <a:xfrm>
              <a:off x="5091125" y="920749"/>
              <a:ext cx="344971" cy="66825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al 9"/>
            <p:cNvSpPr/>
            <p:nvPr/>
          </p:nvSpPr>
          <p:spPr>
            <a:xfrm>
              <a:off x="5834151" y="15258"/>
              <a:ext cx="144016" cy="144016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Ovaal 11"/>
            <p:cNvSpPr/>
            <p:nvPr/>
          </p:nvSpPr>
          <p:spPr>
            <a:xfrm>
              <a:off x="6976578" y="4636530"/>
              <a:ext cx="144016" cy="144016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Ovaal 12"/>
            <p:cNvSpPr/>
            <p:nvPr/>
          </p:nvSpPr>
          <p:spPr>
            <a:xfrm>
              <a:off x="4263342" y="2367719"/>
              <a:ext cx="144016" cy="144016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Ovaal 13"/>
            <p:cNvSpPr/>
            <p:nvPr/>
          </p:nvSpPr>
          <p:spPr>
            <a:xfrm>
              <a:off x="5030900" y="848302"/>
              <a:ext cx="144016" cy="144016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Vrije vorm 3"/>
          <p:cNvSpPr/>
          <p:nvPr/>
        </p:nvSpPr>
        <p:spPr>
          <a:xfrm>
            <a:off x="6638925" y="512237"/>
            <a:ext cx="838200" cy="1397525"/>
          </a:xfrm>
          <a:custGeom>
            <a:avLst/>
            <a:gdLst>
              <a:gd name="connsiteX0" fmla="*/ 114300 w 838200"/>
              <a:gd name="connsiteY0" fmla="*/ 1300162 h 1390650"/>
              <a:gd name="connsiteX1" fmla="*/ 319088 w 838200"/>
              <a:gd name="connsiteY1" fmla="*/ 1228725 h 1390650"/>
              <a:gd name="connsiteX2" fmla="*/ 342900 w 838200"/>
              <a:gd name="connsiteY2" fmla="*/ 1366837 h 1390650"/>
              <a:gd name="connsiteX3" fmla="*/ 604838 w 838200"/>
              <a:gd name="connsiteY3" fmla="*/ 1390650 h 1390650"/>
              <a:gd name="connsiteX4" fmla="*/ 838200 w 838200"/>
              <a:gd name="connsiteY4" fmla="*/ 1343025 h 1390650"/>
              <a:gd name="connsiteX5" fmla="*/ 828675 w 838200"/>
              <a:gd name="connsiteY5" fmla="*/ 842962 h 1390650"/>
              <a:gd name="connsiteX6" fmla="*/ 833438 w 838200"/>
              <a:gd name="connsiteY6" fmla="*/ 604837 h 1390650"/>
              <a:gd name="connsiteX7" fmla="*/ 466725 w 838200"/>
              <a:gd name="connsiteY7" fmla="*/ 0 h 1390650"/>
              <a:gd name="connsiteX8" fmla="*/ 366713 w 838200"/>
              <a:gd name="connsiteY8" fmla="*/ 14287 h 1390650"/>
              <a:gd name="connsiteX9" fmla="*/ 0 w 838200"/>
              <a:gd name="connsiteY9" fmla="*/ 190500 h 1390650"/>
              <a:gd name="connsiteX10" fmla="*/ 71438 w 838200"/>
              <a:gd name="connsiteY10" fmla="*/ 652462 h 1390650"/>
              <a:gd name="connsiteX11" fmla="*/ 442913 w 838200"/>
              <a:gd name="connsiteY11" fmla="*/ 685800 h 1390650"/>
              <a:gd name="connsiteX12" fmla="*/ 319088 w 838200"/>
              <a:gd name="connsiteY12" fmla="*/ 1162050 h 1390650"/>
              <a:gd name="connsiteX13" fmla="*/ 114300 w 838200"/>
              <a:gd name="connsiteY13" fmla="*/ 1300162 h 1390650"/>
              <a:gd name="connsiteX0" fmla="*/ 114300 w 838200"/>
              <a:gd name="connsiteY0" fmla="*/ 1307037 h 1397525"/>
              <a:gd name="connsiteX1" fmla="*/ 319088 w 838200"/>
              <a:gd name="connsiteY1" fmla="*/ 1235600 h 1397525"/>
              <a:gd name="connsiteX2" fmla="*/ 342900 w 838200"/>
              <a:gd name="connsiteY2" fmla="*/ 1373712 h 1397525"/>
              <a:gd name="connsiteX3" fmla="*/ 604838 w 838200"/>
              <a:gd name="connsiteY3" fmla="*/ 1397525 h 1397525"/>
              <a:gd name="connsiteX4" fmla="*/ 838200 w 838200"/>
              <a:gd name="connsiteY4" fmla="*/ 1349900 h 1397525"/>
              <a:gd name="connsiteX5" fmla="*/ 828675 w 838200"/>
              <a:gd name="connsiteY5" fmla="*/ 849837 h 1397525"/>
              <a:gd name="connsiteX6" fmla="*/ 833438 w 838200"/>
              <a:gd name="connsiteY6" fmla="*/ 611712 h 1397525"/>
              <a:gd name="connsiteX7" fmla="*/ 569853 w 838200"/>
              <a:gd name="connsiteY7" fmla="*/ 0 h 1397525"/>
              <a:gd name="connsiteX8" fmla="*/ 366713 w 838200"/>
              <a:gd name="connsiteY8" fmla="*/ 21162 h 1397525"/>
              <a:gd name="connsiteX9" fmla="*/ 0 w 838200"/>
              <a:gd name="connsiteY9" fmla="*/ 197375 h 1397525"/>
              <a:gd name="connsiteX10" fmla="*/ 71438 w 838200"/>
              <a:gd name="connsiteY10" fmla="*/ 659337 h 1397525"/>
              <a:gd name="connsiteX11" fmla="*/ 442913 w 838200"/>
              <a:gd name="connsiteY11" fmla="*/ 692675 h 1397525"/>
              <a:gd name="connsiteX12" fmla="*/ 319088 w 838200"/>
              <a:gd name="connsiteY12" fmla="*/ 1168925 h 1397525"/>
              <a:gd name="connsiteX13" fmla="*/ 114300 w 838200"/>
              <a:gd name="connsiteY13" fmla="*/ 1307037 h 139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38200" h="1397525">
                <a:moveTo>
                  <a:pt x="114300" y="1307037"/>
                </a:moveTo>
                <a:lnTo>
                  <a:pt x="319088" y="1235600"/>
                </a:lnTo>
                <a:lnTo>
                  <a:pt x="342900" y="1373712"/>
                </a:lnTo>
                <a:lnTo>
                  <a:pt x="604838" y="1397525"/>
                </a:lnTo>
                <a:lnTo>
                  <a:pt x="838200" y="1349900"/>
                </a:lnTo>
                <a:lnTo>
                  <a:pt x="828675" y="849837"/>
                </a:lnTo>
                <a:cubicBezTo>
                  <a:pt x="830263" y="770462"/>
                  <a:pt x="831850" y="691087"/>
                  <a:pt x="833438" y="611712"/>
                </a:cubicBezTo>
                <a:lnTo>
                  <a:pt x="569853" y="0"/>
                </a:lnTo>
                <a:lnTo>
                  <a:pt x="366713" y="21162"/>
                </a:lnTo>
                <a:lnTo>
                  <a:pt x="0" y="197375"/>
                </a:lnTo>
                <a:lnTo>
                  <a:pt x="71438" y="659337"/>
                </a:lnTo>
                <a:lnTo>
                  <a:pt x="442913" y="692675"/>
                </a:lnTo>
                <a:lnTo>
                  <a:pt x="319088" y="1168925"/>
                </a:lnTo>
                <a:lnTo>
                  <a:pt x="114300" y="1307037"/>
                </a:lnTo>
                <a:close/>
              </a:path>
            </a:pathLst>
          </a:custGeom>
          <a:solidFill>
            <a:srgbClr val="FFFF00">
              <a:alpha val="45000"/>
            </a:srgbClr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2"/>
          <p:cNvSpPr txBox="1">
            <a:spLocks/>
          </p:cNvSpPr>
          <p:nvPr/>
        </p:nvSpPr>
        <p:spPr>
          <a:xfrm>
            <a:off x="251842" y="2068116"/>
            <a:ext cx="4248150" cy="43162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ebdings" panose="05030102010509060703" pitchFamily="18" charset="2"/>
              <a:buChar char=""/>
              <a:defRPr sz="1800" kern="1200">
                <a:solidFill>
                  <a:srgbClr val="777777"/>
                </a:solidFill>
                <a:latin typeface="Futura Std Medium" pitchFamily="34" charset="0"/>
                <a:ea typeface="+mn-ea"/>
                <a:cs typeface="+mn-cs"/>
              </a:defRPr>
            </a:lvl1pPr>
            <a:lvl2pPr marL="538163" indent="-180975" algn="l" defTabSz="914400" rtl="0" eaLnBrk="1" latinLnBrk="0" hangingPunct="1">
              <a:spcBef>
                <a:spcPct val="20000"/>
              </a:spcBef>
              <a:buFont typeface="Arial Narrow" panose="020B0606020202030204" pitchFamily="34" charset="0"/>
              <a:buChar char="-"/>
              <a:defRPr sz="1400" kern="1200">
                <a:solidFill>
                  <a:srgbClr val="777777"/>
                </a:solidFill>
                <a:latin typeface="Futura Std Medium" pitchFamily="34" charset="0"/>
                <a:ea typeface="+mn-ea"/>
                <a:cs typeface="+mn-cs"/>
              </a:defRPr>
            </a:lvl2pPr>
            <a:lvl3pPr marL="717550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777777"/>
                </a:solidFill>
                <a:latin typeface="Futura Std Medium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Gebiedsontwikkeling De Burgt</a:t>
            </a:r>
          </a:p>
          <a:p>
            <a:endParaRPr lang="nl-NL" dirty="0" smtClean="0"/>
          </a:p>
        </p:txBody>
      </p:sp>
      <p:sp>
        <p:nvSpPr>
          <p:cNvPr id="3" name="Vrije vorm 2"/>
          <p:cNvSpPr/>
          <p:nvPr/>
        </p:nvSpPr>
        <p:spPr>
          <a:xfrm>
            <a:off x="5861050" y="1390650"/>
            <a:ext cx="1381125" cy="1003300"/>
          </a:xfrm>
          <a:custGeom>
            <a:avLst/>
            <a:gdLst>
              <a:gd name="connsiteX0" fmla="*/ 0 w 1381125"/>
              <a:gd name="connsiteY0" fmla="*/ 292100 h 1003300"/>
              <a:gd name="connsiteX1" fmla="*/ 60325 w 1381125"/>
              <a:gd name="connsiteY1" fmla="*/ 180975 h 1003300"/>
              <a:gd name="connsiteX2" fmla="*/ 60325 w 1381125"/>
              <a:gd name="connsiteY2" fmla="*/ 88900 h 1003300"/>
              <a:gd name="connsiteX3" fmla="*/ 492125 w 1381125"/>
              <a:gd name="connsiteY3" fmla="*/ 0 h 1003300"/>
              <a:gd name="connsiteX4" fmla="*/ 501650 w 1381125"/>
              <a:gd name="connsiteY4" fmla="*/ 238125 h 1003300"/>
              <a:gd name="connsiteX5" fmla="*/ 600075 w 1381125"/>
              <a:gd name="connsiteY5" fmla="*/ 450850 h 1003300"/>
              <a:gd name="connsiteX6" fmla="*/ 854075 w 1381125"/>
              <a:gd name="connsiteY6" fmla="*/ 463550 h 1003300"/>
              <a:gd name="connsiteX7" fmla="*/ 1082675 w 1381125"/>
              <a:gd name="connsiteY7" fmla="*/ 384175 h 1003300"/>
              <a:gd name="connsiteX8" fmla="*/ 1095375 w 1381125"/>
              <a:gd name="connsiteY8" fmla="*/ 508000 h 1003300"/>
              <a:gd name="connsiteX9" fmla="*/ 1381125 w 1381125"/>
              <a:gd name="connsiteY9" fmla="*/ 530225 h 1003300"/>
              <a:gd name="connsiteX10" fmla="*/ 1292225 w 1381125"/>
              <a:gd name="connsiteY10" fmla="*/ 749300 h 1003300"/>
              <a:gd name="connsiteX11" fmla="*/ 755650 w 1381125"/>
              <a:gd name="connsiteY11" fmla="*/ 679450 h 1003300"/>
              <a:gd name="connsiteX12" fmla="*/ 895350 w 1381125"/>
              <a:gd name="connsiteY12" fmla="*/ 974725 h 1003300"/>
              <a:gd name="connsiteX13" fmla="*/ 431800 w 1381125"/>
              <a:gd name="connsiteY13" fmla="*/ 1003300 h 1003300"/>
              <a:gd name="connsiteX14" fmla="*/ 415925 w 1381125"/>
              <a:gd name="connsiteY14" fmla="*/ 841375 h 1003300"/>
              <a:gd name="connsiteX15" fmla="*/ 231775 w 1381125"/>
              <a:gd name="connsiteY15" fmla="*/ 879475 h 1003300"/>
              <a:gd name="connsiteX16" fmla="*/ 149225 w 1381125"/>
              <a:gd name="connsiteY16" fmla="*/ 669925 h 1003300"/>
              <a:gd name="connsiteX17" fmla="*/ 241300 w 1381125"/>
              <a:gd name="connsiteY17" fmla="*/ 463550 h 1003300"/>
              <a:gd name="connsiteX18" fmla="*/ 0 w 1381125"/>
              <a:gd name="connsiteY18" fmla="*/ 29210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81125" h="1003300">
                <a:moveTo>
                  <a:pt x="0" y="292100"/>
                </a:moveTo>
                <a:lnTo>
                  <a:pt x="60325" y="180975"/>
                </a:lnTo>
                <a:lnTo>
                  <a:pt x="60325" y="88900"/>
                </a:lnTo>
                <a:lnTo>
                  <a:pt x="492125" y="0"/>
                </a:lnTo>
                <a:lnTo>
                  <a:pt x="501650" y="238125"/>
                </a:lnTo>
                <a:lnTo>
                  <a:pt x="600075" y="450850"/>
                </a:lnTo>
                <a:lnTo>
                  <a:pt x="854075" y="463550"/>
                </a:lnTo>
                <a:lnTo>
                  <a:pt x="1082675" y="384175"/>
                </a:lnTo>
                <a:lnTo>
                  <a:pt x="1095375" y="508000"/>
                </a:lnTo>
                <a:lnTo>
                  <a:pt x="1381125" y="530225"/>
                </a:lnTo>
                <a:lnTo>
                  <a:pt x="1292225" y="749300"/>
                </a:lnTo>
                <a:lnTo>
                  <a:pt x="755650" y="679450"/>
                </a:lnTo>
                <a:lnTo>
                  <a:pt x="895350" y="974725"/>
                </a:lnTo>
                <a:lnTo>
                  <a:pt x="431800" y="1003300"/>
                </a:lnTo>
                <a:lnTo>
                  <a:pt x="415925" y="841375"/>
                </a:lnTo>
                <a:lnTo>
                  <a:pt x="231775" y="879475"/>
                </a:lnTo>
                <a:lnTo>
                  <a:pt x="149225" y="669925"/>
                </a:lnTo>
                <a:lnTo>
                  <a:pt x="241300" y="463550"/>
                </a:lnTo>
                <a:lnTo>
                  <a:pt x="0" y="29210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ijdelijke aanduiding voor tekst 2"/>
          <p:cNvSpPr txBox="1">
            <a:spLocks/>
          </p:cNvSpPr>
          <p:nvPr/>
        </p:nvSpPr>
        <p:spPr>
          <a:xfrm>
            <a:off x="251842" y="2644180"/>
            <a:ext cx="4248150" cy="79166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ebdings" panose="05030102010509060703" pitchFamily="18" charset="2"/>
              <a:buChar char=""/>
              <a:defRPr sz="1800" kern="1200">
                <a:solidFill>
                  <a:srgbClr val="777777"/>
                </a:solidFill>
                <a:latin typeface="Futura Std Medium" pitchFamily="34" charset="0"/>
                <a:ea typeface="+mn-ea"/>
                <a:cs typeface="+mn-cs"/>
              </a:defRPr>
            </a:lvl1pPr>
            <a:lvl2pPr marL="538163" indent="-180975" algn="l" defTabSz="914400" rtl="0" eaLnBrk="1" latinLnBrk="0" hangingPunct="1">
              <a:spcBef>
                <a:spcPct val="20000"/>
              </a:spcBef>
              <a:buFont typeface="Arial Narrow" panose="020B0606020202030204" pitchFamily="34" charset="0"/>
              <a:buChar char="-"/>
              <a:defRPr sz="1400" kern="1200">
                <a:solidFill>
                  <a:srgbClr val="777777"/>
                </a:solidFill>
                <a:latin typeface="Futura Std Medium" pitchFamily="34" charset="0"/>
                <a:ea typeface="+mn-ea"/>
                <a:cs typeface="+mn-cs"/>
              </a:defRPr>
            </a:lvl2pPr>
            <a:lvl3pPr marL="717550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777777"/>
                </a:solidFill>
                <a:latin typeface="Futura Std Medium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Gebiedsvisie centrum Boekel</a:t>
            </a:r>
          </a:p>
          <a:p>
            <a:pPr lvl="1"/>
            <a:r>
              <a:rPr lang="nl-NL" dirty="0"/>
              <a:t>Verkeersluw maken centrum -&gt; </a:t>
            </a:r>
            <a:r>
              <a:rPr lang="nl-NL" dirty="0" smtClean="0"/>
              <a:t>toename o.a. </a:t>
            </a:r>
            <a:r>
              <a:rPr lang="nl-NL" dirty="0"/>
              <a:t>Wilhelminastraat en/of Helfrichstraat</a:t>
            </a:r>
          </a:p>
          <a:p>
            <a:pPr lvl="1"/>
            <a:endParaRPr lang="nl-NL" dirty="0" smtClean="0"/>
          </a:p>
        </p:txBody>
      </p:sp>
      <p:sp>
        <p:nvSpPr>
          <p:cNvPr id="15" name="Vrije vorm 14"/>
          <p:cNvSpPr/>
          <p:nvPr/>
        </p:nvSpPr>
        <p:spPr>
          <a:xfrm>
            <a:off x="4379495" y="1959429"/>
            <a:ext cx="4544499" cy="540780"/>
          </a:xfrm>
          <a:custGeom>
            <a:avLst/>
            <a:gdLst>
              <a:gd name="connsiteX0" fmla="*/ 0 w 4544499"/>
              <a:gd name="connsiteY0" fmla="*/ 501888 h 540780"/>
              <a:gd name="connsiteX1" fmla="*/ 364385 w 4544499"/>
              <a:gd name="connsiteY1" fmla="*/ 529389 h 540780"/>
              <a:gd name="connsiteX2" fmla="*/ 921275 w 4544499"/>
              <a:gd name="connsiteY2" fmla="*/ 336884 h 540780"/>
              <a:gd name="connsiteX3" fmla="*/ 1141281 w 4544499"/>
              <a:gd name="connsiteY3" fmla="*/ 171879 h 540780"/>
              <a:gd name="connsiteX4" fmla="*/ 1608794 w 4544499"/>
              <a:gd name="connsiteY4" fmla="*/ 144379 h 540780"/>
              <a:gd name="connsiteX5" fmla="*/ 1787549 w 4544499"/>
              <a:gd name="connsiteY5" fmla="*/ 137503 h 540780"/>
              <a:gd name="connsiteX6" fmla="*/ 1980054 w 4544499"/>
              <a:gd name="connsiteY6" fmla="*/ 185630 h 540780"/>
              <a:gd name="connsiteX7" fmla="*/ 2310063 w 4544499"/>
              <a:gd name="connsiteY7" fmla="*/ 123753 h 540780"/>
              <a:gd name="connsiteX8" fmla="*/ 2915079 w 4544499"/>
              <a:gd name="connsiteY8" fmla="*/ 220006 h 540780"/>
              <a:gd name="connsiteX9" fmla="*/ 3341341 w 4544499"/>
              <a:gd name="connsiteY9" fmla="*/ 116878 h 540780"/>
              <a:gd name="connsiteX10" fmla="*/ 3918857 w 4544499"/>
              <a:gd name="connsiteY10" fmla="*/ 0 h 540780"/>
              <a:gd name="connsiteX11" fmla="*/ 4544499 w 4544499"/>
              <a:gd name="connsiteY11" fmla="*/ 116878 h 54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44499" h="540780">
                <a:moveTo>
                  <a:pt x="0" y="501888"/>
                </a:moveTo>
                <a:cubicBezTo>
                  <a:pt x="105419" y="529389"/>
                  <a:pt x="210839" y="556890"/>
                  <a:pt x="364385" y="529389"/>
                </a:cubicBezTo>
                <a:cubicBezTo>
                  <a:pt x="517931" y="501888"/>
                  <a:pt x="791792" y="396469"/>
                  <a:pt x="921275" y="336884"/>
                </a:cubicBezTo>
                <a:cubicBezTo>
                  <a:pt x="1050758" y="277299"/>
                  <a:pt x="1026695" y="203963"/>
                  <a:pt x="1141281" y="171879"/>
                </a:cubicBezTo>
                <a:cubicBezTo>
                  <a:pt x="1255868" y="139795"/>
                  <a:pt x="1501083" y="150108"/>
                  <a:pt x="1608794" y="144379"/>
                </a:cubicBezTo>
                <a:cubicBezTo>
                  <a:pt x="1716505" y="138650"/>
                  <a:pt x="1725672" y="130628"/>
                  <a:pt x="1787549" y="137503"/>
                </a:cubicBezTo>
                <a:cubicBezTo>
                  <a:pt x="1849426" y="144378"/>
                  <a:pt x="1892968" y="187922"/>
                  <a:pt x="1980054" y="185630"/>
                </a:cubicBezTo>
                <a:cubicBezTo>
                  <a:pt x="2067140" y="183338"/>
                  <a:pt x="2154226" y="118024"/>
                  <a:pt x="2310063" y="123753"/>
                </a:cubicBezTo>
                <a:cubicBezTo>
                  <a:pt x="2465900" y="129482"/>
                  <a:pt x="2743199" y="221152"/>
                  <a:pt x="2915079" y="220006"/>
                </a:cubicBezTo>
                <a:cubicBezTo>
                  <a:pt x="3086959" y="218860"/>
                  <a:pt x="3174045" y="153546"/>
                  <a:pt x="3341341" y="116878"/>
                </a:cubicBezTo>
                <a:cubicBezTo>
                  <a:pt x="3508637" y="80210"/>
                  <a:pt x="3718331" y="0"/>
                  <a:pt x="3918857" y="0"/>
                </a:cubicBezTo>
                <a:cubicBezTo>
                  <a:pt x="4119383" y="0"/>
                  <a:pt x="4331941" y="58439"/>
                  <a:pt x="4544499" y="116878"/>
                </a:cubicBezTo>
              </a:path>
            </a:pathLst>
          </a:custGeom>
          <a:noFill/>
          <a:ln w="25400">
            <a:solidFill>
              <a:srgbClr val="002060"/>
            </a:solidFill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jdelijke aanduiding voor tekst 2"/>
          <p:cNvSpPr txBox="1">
            <a:spLocks/>
          </p:cNvSpPr>
          <p:nvPr/>
        </p:nvSpPr>
        <p:spPr>
          <a:xfrm>
            <a:off x="251842" y="3652292"/>
            <a:ext cx="4248150" cy="7196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ebdings" panose="05030102010509060703" pitchFamily="18" charset="2"/>
              <a:buChar char=""/>
              <a:defRPr sz="1800" kern="1200">
                <a:solidFill>
                  <a:srgbClr val="777777"/>
                </a:solidFill>
                <a:latin typeface="Futura Std Medium" pitchFamily="34" charset="0"/>
                <a:ea typeface="+mn-ea"/>
                <a:cs typeface="+mn-cs"/>
              </a:defRPr>
            </a:lvl1pPr>
            <a:lvl2pPr marL="538163" indent="-180975" algn="l" defTabSz="914400" rtl="0" eaLnBrk="1" latinLnBrk="0" hangingPunct="1">
              <a:spcBef>
                <a:spcPct val="20000"/>
              </a:spcBef>
              <a:buFont typeface="Arial Narrow" panose="020B0606020202030204" pitchFamily="34" charset="0"/>
              <a:buChar char="-"/>
              <a:defRPr sz="1400" kern="1200">
                <a:solidFill>
                  <a:srgbClr val="777777"/>
                </a:solidFill>
                <a:latin typeface="Futura Std Medium" pitchFamily="34" charset="0"/>
                <a:ea typeface="+mn-ea"/>
                <a:cs typeface="+mn-cs"/>
              </a:defRPr>
            </a:lvl2pPr>
            <a:lvl3pPr marL="717550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777777"/>
                </a:solidFill>
                <a:latin typeface="Futura Std Medium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Char char="à"/>
            </a:pPr>
            <a:r>
              <a:rPr lang="nl-NL" dirty="0" smtClean="0">
                <a:sym typeface="Wingdings" panose="05000000000000000000" pitchFamily="2" charset="2"/>
              </a:rPr>
              <a:t>Hoe gaan we om met de oost-west</a:t>
            </a:r>
          </a:p>
          <a:p>
            <a:pPr marL="0" indent="0">
              <a:buFont typeface="Webdings" panose="05030102010509060703" pitchFamily="18" charset="2"/>
              <a:buNone/>
            </a:pPr>
            <a:r>
              <a:rPr lang="nl-NL" dirty="0" smtClean="0">
                <a:sym typeface="Wingdings" panose="05000000000000000000" pitchFamily="2" charset="2"/>
              </a:rPr>
              <a:t>      verbinding?</a:t>
            </a:r>
            <a:endParaRPr lang="nl-NL" dirty="0" smtClean="0"/>
          </a:p>
        </p:txBody>
      </p:sp>
      <p:grpSp>
        <p:nvGrpSpPr>
          <p:cNvPr id="23" name="Groep 22"/>
          <p:cNvGrpSpPr/>
          <p:nvPr/>
        </p:nvGrpSpPr>
        <p:grpSpPr>
          <a:xfrm>
            <a:off x="5924391" y="92467"/>
            <a:ext cx="1157052" cy="4665162"/>
            <a:chOff x="5924391" y="92467"/>
            <a:chExt cx="1157052" cy="4665162"/>
          </a:xfrm>
        </p:grpSpPr>
        <p:sp>
          <p:nvSpPr>
            <p:cNvPr id="11" name="Vrije vorm 10"/>
            <p:cNvSpPr/>
            <p:nvPr/>
          </p:nvSpPr>
          <p:spPr>
            <a:xfrm>
              <a:off x="5947037" y="96252"/>
              <a:ext cx="1134406" cy="4661377"/>
            </a:xfrm>
            <a:custGeom>
              <a:avLst/>
              <a:gdLst>
                <a:gd name="connsiteX0" fmla="*/ 0 w 1388788"/>
                <a:gd name="connsiteY0" fmla="*/ 0 h 5005136"/>
                <a:gd name="connsiteX1" fmla="*/ 261257 w 1388788"/>
                <a:gd name="connsiteY1" fmla="*/ 529389 h 5005136"/>
                <a:gd name="connsiteX2" fmla="*/ 378135 w 1388788"/>
                <a:gd name="connsiteY2" fmla="*/ 1168782 h 5005136"/>
                <a:gd name="connsiteX3" fmla="*/ 343759 w 1388788"/>
                <a:gd name="connsiteY3" fmla="*/ 1546917 h 5005136"/>
                <a:gd name="connsiteX4" fmla="*/ 646267 w 1388788"/>
                <a:gd name="connsiteY4" fmla="*/ 2110682 h 5005136"/>
                <a:gd name="connsiteX5" fmla="*/ 818147 w 1388788"/>
                <a:gd name="connsiteY5" fmla="*/ 2530069 h 5005136"/>
                <a:gd name="connsiteX6" fmla="*/ 935025 w 1388788"/>
                <a:gd name="connsiteY6" fmla="*/ 3052583 h 5005136"/>
                <a:gd name="connsiteX7" fmla="*/ 1051903 w 1388788"/>
                <a:gd name="connsiteY7" fmla="*/ 3492595 h 5005136"/>
                <a:gd name="connsiteX8" fmla="*/ 1017527 w 1388788"/>
                <a:gd name="connsiteY8" fmla="*/ 4015109 h 5005136"/>
                <a:gd name="connsiteX9" fmla="*/ 1024403 w 1388788"/>
                <a:gd name="connsiteY9" fmla="*/ 4406995 h 5005136"/>
                <a:gd name="connsiteX10" fmla="*/ 1223783 w 1388788"/>
                <a:gd name="connsiteY10" fmla="*/ 4819506 h 5005136"/>
                <a:gd name="connsiteX11" fmla="*/ 1388788 w 1388788"/>
                <a:gd name="connsiteY11" fmla="*/ 5005136 h 5005136"/>
                <a:gd name="connsiteX0" fmla="*/ 0 w 1223783"/>
                <a:gd name="connsiteY0" fmla="*/ 0 h 4819506"/>
                <a:gd name="connsiteX1" fmla="*/ 261257 w 1223783"/>
                <a:gd name="connsiteY1" fmla="*/ 529389 h 4819506"/>
                <a:gd name="connsiteX2" fmla="*/ 378135 w 1223783"/>
                <a:gd name="connsiteY2" fmla="*/ 1168782 h 4819506"/>
                <a:gd name="connsiteX3" fmla="*/ 343759 w 1223783"/>
                <a:gd name="connsiteY3" fmla="*/ 1546917 h 4819506"/>
                <a:gd name="connsiteX4" fmla="*/ 646267 w 1223783"/>
                <a:gd name="connsiteY4" fmla="*/ 2110682 h 4819506"/>
                <a:gd name="connsiteX5" fmla="*/ 818147 w 1223783"/>
                <a:gd name="connsiteY5" fmla="*/ 2530069 h 4819506"/>
                <a:gd name="connsiteX6" fmla="*/ 935025 w 1223783"/>
                <a:gd name="connsiteY6" fmla="*/ 3052583 h 4819506"/>
                <a:gd name="connsiteX7" fmla="*/ 1051903 w 1223783"/>
                <a:gd name="connsiteY7" fmla="*/ 3492595 h 4819506"/>
                <a:gd name="connsiteX8" fmla="*/ 1017527 w 1223783"/>
                <a:gd name="connsiteY8" fmla="*/ 4015109 h 4819506"/>
                <a:gd name="connsiteX9" fmla="*/ 1024403 w 1223783"/>
                <a:gd name="connsiteY9" fmla="*/ 4406995 h 4819506"/>
                <a:gd name="connsiteX10" fmla="*/ 1223783 w 1223783"/>
                <a:gd name="connsiteY10" fmla="*/ 4819506 h 4819506"/>
                <a:gd name="connsiteX0" fmla="*/ 0 w 1134406"/>
                <a:gd name="connsiteY0" fmla="*/ 0 h 4661377"/>
                <a:gd name="connsiteX1" fmla="*/ 261257 w 1134406"/>
                <a:gd name="connsiteY1" fmla="*/ 529389 h 4661377"/>
                <a:gd name="connsiteX2" fmla="*/ 378135 w 1134406"/>
                <a:gd name="connsiteY2" fmla="*/ 1168782 h 4661377"/>
                <a:gd name="connsiteX3" fmla="*/ 343759 w 1134406"/>
                <a:gd name="connsiteY3" fmla="*/ 1546917 h 4661377"/>
                <a:gd name="connsiteX4" fmla="*/ 646267 w 1134406"/>
                <a:gd name="connsiteY4" fmla="*/ 2110682 h 4661377"/>
                <a:gd name="connsiteX5" fmla="*/ 818147 w 1134406"/>
                <a:gd name="connsiteY5" fmla="*/ 2530069 h 4661377"/>
                <a:gd name="connsiteX6" fmla="*/ 935025 w 1134406"/>
                <a:gd name="connsiteY6" fmla="*/ 3052583 h 4661377"/>
                <a:gd name="connsiteX7" fmla="*/ 1051903 w 1134406"/>
                <a:gd name="connsiteY7" fmla="*/ 3492595 h 4661377"/>
                <a:gd name="connsiteX8" fmla="*/ 1017527 w 1134406"/>
                <a:gd name="connsiteY8" fmla="*/ 4015109 h 4661377"/>
                <a:gd name="connsiteX9" fmla="*/ 1024403 w 1134406"/>
                <a:gd name="connsiteY9" fmla="*/ 4406995 h 4661377"/>
                <a:gd name="connsiteX10" fmla="*/ 1134406 w 1134406"/>
                <a:gd name="connsiteY10" fmla="*/ 4661377 h 466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4406" h="4661377">
                  <a:moveTo>
                    <a:pt x="0" y="0"/>
                  </a:moveTo>
                  <a:cubicBezTo>
                    <a:pt x="99117" y="167296"/>
                    <a:pt x="198235" y="334592"/>
                    <a:pt x="261257" y="529389"/>
                  </a:cubicBezTo>
                  <a:cubicBezTo>
                    <a:pt x="324279" y="724186"/>
                    <a:pt x="364385" y="999194"/>
                    <a:pt x="378135" y="1168782"/>
                  </a:cubicBezTo>
                  <a:cubicBezTo>
                    <a:pt x="391885" y="1338370"/>
                    <a:pt x="299070" y="1389934"/>
                    <a:pt x="343759" y="1546917"/>
                  </a:cubicBezTo>
                  <a:cubicBezTo>
                    <a:pt x="388448" y="1703900"/>
                    <a:pt x="567202" y="1946823"/>
                    <a:pt x="646267" y="2110682"/>
                  </a:cubicBezTo>
                  <a:cubicBezTo>
                    <a:pt x="725332" y="2274541"/>
                    <a:pt x="770021" y="2373086"/>
                    <a:pt x="818147" y="2530069"/>
                  </a:cubicBezTo>
                  <a:cubicBezTo>
                    <a:pt x="866273" y="2687052"/>
                    <a:pt x="896066" y="2892162"/>
                    <a:pt x="935025" y="3052583"/>
                  </a:cubicBezTo>
                  <a:cubicBezTo>
                    <a:pt x="973984" y="3213004"/>
                    <a:pt x="1038153" y="3332174"/>
                    <a:pt x="1051903" y="3492595"/>
                  </a:cubicBezTo>
                  <a:cubicBezTo>
                    <a:pt x="1065653" y="3653016"/>
                    <a:pt x="1022110" y="3862709"/>
                    <a:pt x="1017527" y="4015109"/>
                  </a:cubicBezTo>
                  <a:cubicBezTo>
                    <a:pt x="1012944" y="4167509"/>
                    <a:pt x="1004923" y="4299284"/>
                    <a:pt x="1024403" y="4406995"/>
                  </a:cubicBezTo>
                  <a:cubicBezTo>
                    <a:pt x="1043883" y="4514706"/>
                    <a:pt x="1073675" y="4561687"/>
                    <a:pt x="1134406" y="4661377"/>
                  </a:cubicBezTo>
                </a:path>
              </a:pathLst>
            </a:custGeom>
            <a:noFill/>
            <a:ln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Vrije vorm 20"/>
            <p:cNvSpPr/>
            <p:nvPr/>
          </p:nvSpPr>
          <p:spPr>
            <a:xfrm>
              <a:off x="5924391" y="92467"/>
              <a:ext cx="395231" cy="1302507"/>
            </a:xfrm>
            <a:custGeom>
              <a:avLst/>
              <a:gdLst>
                <a:gd name="connsiteX0" fmla="*/ 0 w 375801"/>
                <a:gd name="connsiteY0" fmla="*/ 0 h 1315093"/>
                <a:gd name="connsiteX1" fmla="*/ 143838 w 375801"/>
                <a:gd name="connsiteY1" fmla="*/ 226032 h 1315093"/>
                <a:gd name="connsiteX2" fmla="*/ 308225 w 375801"/>
                <a:gd name="connsiteY2" fmla="*/ 616450 h 1315093"/>
                <a:gd name="connsiteX3" fmla="*/ 369870 w 375801"/>
                <a:gd name="connsiteY3" fmla="*/ 1037690 h 1315093"/>
                <a:gd name="connsiteX4" fmla="*/ 369870 w 375801"/>
                <a:gd name="connsiteY4" fmla="*/ 1315093 h 1315093"/>
                <a:gd name="connsiteX0" fmla="*/ 0 w 401497"/>
                <a:gd name="connsiteY0" fmla="*/ 0 h 1325367"/>
                <a:gd name="connsiteX1" fmla="*/ 143838 w 401497"/>
                <a:gd name="connsiteY1" fmla="*/ 226032 h 1325367"/>
                <a:gd name="connsiteX2" fmla="*/ 308225 w 401497"/>
                <a:gd name="connsiteY2" fmla="*/ 616450 h 1325367"/>
                <a:gd name="connsiteX3" fmla="*/ 369870 w 401497"/>
                <a:gd name="connsiteY3" fmla="*/ 1037690 h 1325367"/>
                <a:gd name="connsiteX4" fmla="*/ 400693 w 401497"/>
                <a:gd name="connsiteY4" fmla="*/ 1325367 h 1325367"/>
                <a:gd name="connsiteX0" fmla="*/ 0 w 402029"/>
                <a:gd name="connsiteY0" fmla="*/ 0 h 1325367"/>
                <a:gd name="connsiteX1" fmla="*/ 143838 w 402029"/>
                <a:gd name="connsiteY1" fmla="*/ 226032 h 1325367"/>
                <a:gd name="connsiteX2" fmla="*/ 308225 w 402029"/>
                <a:gd name="connsiteY2" fmla="*/ 616450 h 1325367"/>
                <a:gd name="connsiteX3" fmla="*/ 380144 w 402029"/>
                <a:gd name="connsiteY3" fmla="*/ 996594 h 1325367"/>
                <a:gd name="connsiteX4" fmla="*/ 400693 w 402029"/>
                <a:gd name="connsiteY4" fmla="*/ 1325367 h 1325367"/>
                <a:gd name="connsiteX0" fmla="*/ 0 w 395231"/>
                <a:gd name="connsiteY0" fmla="*/ 0 h 1302507"/>
                <a:gd name="connsiteX1" fmla="*/ 143838 w 395231"/>
                <a:gd name="connsiteY1" fmla="*/ 226032 h 1302507"/>
                <a:gd name="connsiteX2" fmla="*/ 308225 w 395231"/>
                <a:gd name="connsiteY2" fmla="*/ 616450 h 1302507"/>
                <a:gd name="connsiteX3" fmla="*/ 380144 w 395231"/>
                <a:gd name="connsiteY3" fmla="*/ 996594 h 1302507"/>
                <a:gd name="connsiteX4" fmla="*/ 393073 w 395231"/>
                <a:gd name="connsiteY4" fmla="*/ 1302507 h 130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231" h="1302507">
                  <a:moveTo>
                    <a:pt x="0" y="0"/>
                  </a:moveTo>
                  <a:cubicBezTo>
                    <a:pt x="46233" y="61645"/>
                    <a:pt x="92467" y="123290"/>
                    <a:pt x="143838" y="226032"/>
                  </a:cubicBezTo>
                  <a:cubicBezTo>
                    <a:pt x="195209" y="328774"/>
                    <a:pt x="268841" y="488023"/>
                    <a:pt x="308225" y="616450"/>
                  </a:cubicBezTo>
                  <a:cubicBezTo>
                    <a:pt x="347609" y="744877"/>
                    <a:pt x="366003" y="882251"/>
                    <a:pt x="380144" y="996594"/>
                  </a:cubicBezTo>
                  <a:cubicBezTo>
                    <a:pt x="394285" y="1110937"/>
                    <a:pt x="398210" y="1222026"/>
                    <a:pt x="393073" y="1302507"/>
                  </a:cubicBezTo>
                </a:path>
              </a:pathLst>
            </a:custGeom>
            <a:noFill/>
            <a:ln w="317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Vrije vorm 21"/>
            <p:cNvSpPr/>
            <p:nvPr/>
          </p:nvSpPr>
          <p:spPr>
            <a:xfrm>
              <a:off x="6662962" y="2376327"/>
              <a:ext cx="354287" cy="2288140"/>
            </a:xfrm>
            <a:custGeom>
              <a:avLst/>
              <a:gdLst>
                <a:gd name="connsiteX0" fmla="*/ 0 w 339047"/>
                <a:gd name="connsiteY0" fmla="*/ 0 h 2250040"/>
                <a:gd name="connsiteX1" fmla="*/ 92468 w 339047"/>
                <a:gd name="connsiteY1" fmla="*/ 195209 h 2250040"/>
                <a:gd name="connsiteX2" fmla="*/ 143838 w 339047"/>
                <a:gd name="connsiteY2" fmla="*/ 441789 h 2250040"/>
                <a:gd name="connsiteX3" fmla="*/ 195209 w 339047"/>
                <a:gd name="connsiteY3" fmla="*/ 708917 h 2250040"/>
                <a:gd name="connsiteX4" fmla="*/ 287677 w 339047"/>
                <a:gd name="connsiteY4" fmla="*/ 1017142 h 2250040"/>
                <a:gd name="connsiteX5" fmla="*/ 318499 w 339047"/>
                <a:gd name="connsiteY5" fmla="*/ 1284270 h 2250040"/>
                <a:gd name="connsiteX6" fmla="*/ 287677 w 339047"/>
                <a:gd name="connsiteY6" fmla="*/ 1654139 h 2250040"/>
                <a:gd name="connsiteX7" fmla="*/ 277402 w 339047"/>
                <a:gd name="connsiteY7" fmla="*/ 1941816 h 2250040"/>
                <a:gd name="connsiteX8" fmla="*/ 318499 w 339047"/>
                <a:gd name="connsiteY8" fmla="*/ 2188395 h 2250040"/>
                <a:gd name="connsiteX9" fmla="*/ 339047 w 339047"/>
                <a:gd name="connsiteY9" fmla="*/ 2250040 h 2250040"/>
                <a:gd name="connsiteX0" fmla="*/ 0 w 354287"/>
                <a:gd name="connsiteY0" fmla="*/ 0 h 2288140"/>
                <a:gd name="connsiteX1" fmla="*/ 107708 w 354287"/>
                <a:gd name="connsiteY1" fmla="*/ 233309 h 2288140"/>
                <a:gd name="connsiteX2" fmla="*/ 159078 w 354287"/>
                <a:gd name="connsiteY2" fmla="*/ 479889 h 2288140"/>
                <a:gd name="connsiteX3" fmla="*/ 210449 w 354287"/>
                <a:gd name="connsiteY3" fmla="*/ 747017 h 2288140"/>
                <a:gd name="connsiteX4" fmla="*/ 302917 w 354287"/>
                <a:gd name="connsiteY4" fmla="*/ 1055242 h 2288140"/>
                <a:gd name="connsiteX5" fmla="*/ 333739 w 354287"/>
                <a:gd name="connsiteY5" fmla="*/ 1322370 h 2288140"/>
                <a:gd name="connsiteX6" fmla="*/ 302917 w 354287"/>
                <a:gd name="connsiteY6" fmla="*/ 1692239 h 2288140"/>
                <a:gd name="connsiteX7" fmla="*/ 292642 w 354287"/>
                <a:gd name="connsiteY7" fmla="*/ 1979916 h 2288140"/>
                <a:gd name="connsiteX8" fmla="*/ 333739 w 354287"/>
                <a:gd name="connsiteY8" fmla="*/ 2226495 h 2288140"/>
                <a:gd name="connsiteX9" fmla="*/ 354287 w 354287"/>
                <a:gd name="connsiteY9" fmla="*/ 2288140 h 228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4287" h="2288140">
                  <a:moveTo>
                    <a:pt x="0" y="0"/>
                  </a:moveTo>
                  <a:cubicBezTo>
                    <a:pt x="34247" y="60789"/>
                    <a:pt x="81195" y="153328"/>
                    <a:pt x="107708" y="233309"/>
                  </a:cubicBezTo>
                  <a:cubicBezTo>
                    <a:pt x="134221" y="313290"/>
                    <a:pt x="141955" y="394271"/>
                    <a:pt x="159078" y="479889"/>
                  </a:cubicBezTo>
                  <a:cubicBezTo>
                    <a:pt x="176201" y="565507"/>
                    <a:pt x="186476" y="651125"/>
                    <a:pt x="210449" y="747017"/>
                  </a:cubicBezTo>
                  <a:cubicBezTo>
                    <a:pt x="234422" y="842909"/>
                    <a:pt x="282369" y="959350"/>
                    <a:pt x="302917" y="1055242"/>
                  </a:cubicBezTo>
                  <a:cubicBezTo>
                    <a:pt x="323465" y="1151134"/>
                    <a:pt x="333739" y="1216204"/>
                    <a:pt x="333739" y="1322370"/>
                  </a:cubicBezTo>
                  <a:cubicBezTo>
                    <a:pt x="333739" y="1428536"/>
                    <a:pt x="309767" y="1582648"/>
                    <a:pt x="302917" y="1692239"/>
                  </a:cubicBezTo>
                  <a:cubicBezTo>
                    <a:pt x="296067" y="1801830"/>
                    <a:pt x="287505" y="1890873"/>
                    <a:pt x="292642" y="1979916"/>
                  </a:cubicBezTo>
                  <a:cubicBezTo>
                    <a:pt x="297779" y="2068959"/>
                    <a:pt x="323465" y="2175124"/>
                    <a:pt x="333739" y="2226495"/>
                  </a:cubicBezTo>
                  <a:cubicBezTo>
                    <a:pt x="344013" y="2277866"/>
                    <a:pt x="349150" y="2283003"/>
                    <a:pt x="354287" y="2288140"/>
                  </a:cubicBezTo>
                </a:path>
              </a:pathLst>
            </a:custGeom>
            <a:noFill/>
            <a:ln w="317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6" name="Tekstvak 5"/>
          <p:cNvSpPr txBox="1"/>
          <p:nvPr/>
        </p:nvSpPr>
        <p:spPr>
          <a:xfrm rot="3825912">
            <a:off x="5940928" y="1736823"/>
            <a:ext cx="6967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="1" dirty="0" smtClean="0">
                <a:solidFill>
                  <a:srgbClr val="002060"/>
                </a:solidFill>
                <a:latin typeface="Futura Std Medium" pitchFamily="34" charset="0"/>
              </a:rPr>
              <a:t>Kerkstraat</a:t>
            </a:r>
            <a:endParaRPr lang="nl-NL" sz="800" b="1" dirty="0">
              <a:solidFill>
                <a:srgbClr val="002060"/>
              </a:solidFill>
              <a:latin typeface="Futura Std Medium" pitchFamily="34" charset="0"/>
            </a:endParaRPr>
          </a:p>
        </p:txBody>
      </p:sp>
      <p:sp>
        <p:nvSpPr>
          <p:cNvPr id="25" name="Tekstvak 24"/>
          <p:cNvSpPr txBox="1"/>
          <p:nvPr/>
        </p:nvSpPr>
        <p:spPr>
          <a:xfrm rot="580024">
            <a:off x="8371890" y="2014375"/>
            <a:ext cx="6511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 smtClean="0">
                <a:solidFill>
                  <a:srgbClr val="002060"/>
                </a:solidFill>
                <a:latin typeface="Futura Std Medium" pitchFamily="34" charset="0"/>
              </a:rPr>
              <a:t>Statenweg</a:t>
            </a:r>
            <a:endParaRPr lang="nl-NL" sz="800" b="1" dirty="0">
              <a:solidFill>
                <a:srgbClr val="777777"/>
              </a:solidFill>
              <a:latin typeface="Futura Std Medium" pitchFamily="34" charset="0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4427984" y="2284298"/>
            <a:ext cx="6110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 err="1" smtClean="0">
                <a:solidFill>
                  <a:srgbClr val="002060"/>
                </a:solidFill>
                <a:latin typeface="Futura Std Medium" pitchFamily="34" charset="0"/>
              </a:rPr>
              <a:t>Erpseweg</a:t>
            </a:r>
            <a:endParaRPr lang="nl-NL" sz="800" b="1" dirty="0">
              <a:solidFill>
                <a:srgbClr val="777777"/>
              </a:solidFill>
              <a:latin typeface="Futura Std Medium" pitchFamily="34" charset="0"/>
            </a:endParaRPr>
          </a:p>
        </p:txBody>
      </p:sp>
      <p:sp>
        <p:nvSpPr>
          <p:cNvPr id="28" name="Tekstvak 27"/>
          <p:cNvSpPr txBox="1"/>
          <p:nvPr/>
        </p:nvSpPr>
        <p:spPr>
          <a:xfrm rot="17110572">
            <a:off x="6493370" y="1376177"/>
            <a:ext cx="6703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 smtClean="0">
                <a:solidFill>
                  <a:srgbClr val="002060"/>
                </a:solidFill>
                <a:latin typeface="Futura Std Medium" pitchFamily="34" charset="0"/>
              </a:rPr>
              <a:t>Burgtstraat</a:t>
            </a:r>
            <a:endParaRPr lang="nl-NL" sz="800" b="1" dirty="0">
              <a:solidFill>
                <a:srgbClr val="777777"/>
              </a:solidFill>
              <a:latin typeface="Futura Std Medium" pitchFamily="34" charset="0"/>
            </a:endParaRPr>
          </a:p>
        </p:txBody>
      </p:sp>
      <p:sp>
        <p:nvSpPr>
          <p:cNvPr id="29" name="Tekstvak 28"/>
          <p:cNvSpPr txBox="1"/>
          <p:nvPr/>
        </p:nvSpPr>
        <p:spPr>
          <a:xfrm rot="4681415">
            <a:off x="6704577" y="311503"/>
            <a:ext cx="7537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 smtClean="0">
                <a:solidFill>
                  <a:srgbClr val="002060"/>
                </a:solidFill>
                <a:latin typeface="Futura Std Medium" pitchFamily="34" charset="0"/>
              </a:rPr>
              <a:t>Bovenstehuis</a:t>
            </a:r>
            <a:endParaRPr lang="nl-NL" sz="800" b="1" dirty="0">
              <a:solidFill>
                <a:srgbClr val="777777"/>
              </a:solidFill>
              <a:latin typeface="Futura Std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4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 animBg="1"/>
      <p:bldP spid="18" grpId="0"/>
      <p:bldP spid="3" grpId="0" animBg="1"/>
      <p:bldP spid="19" grpId="0"/>
      <p:bldP spid="15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idx="4294967295"/>
          </p:nvPr>
        </p:nvSpPr>
        <p:spPr>
          <a:xfrm>
            <a:off x="251842" y="379413"/>
            <a:ext cx="4248150" cy="4333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defRPr lang="nl-NL" sz="2400" b="1" kern="1200" dirty="0">
                <a:solidFill>
                  <a:schemeClr val="tx1"/>
                </a:solidFill>
                <a:latin typeface="Futura Std Medium" pitchFamily="34" charset="0"/>
                <a:ea typeface="+mn-ea"/>
                <a:cs typeface="+mn-cs"/>
              </a:defRPr>
            </a:lvl1pPr>
          </a:lstStyle>
          <a:p>
            <a:r>
              <a:rPr lang="nl-NL" dirty="0" smtClean="0"/>
              <a:t>Aanleiding</a:t>
            </a:r>
            <a:endParaRPr lang="nl-NL" dirty="0"/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sz="quarter" idx="4294967295"/>
          </p:nvPr>
        </p:nvSpPr>
        <p:spPr>
          <a:xfrm>
            <a:off x="251842" y="915988"/>
            <a:ext cx="4248150" cy="863674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"/>
              <a:defRPr sz="1800">
                <a:solidFill>
                  <a:srgbClr val="777777"/>
                </a:solidFill>
                <a:latin typeface="Futura Std Medium" pitchFamily="34" charset="0"/>
              </a:defRPr>
            </a:lvl1pPr>
            <a:lvl2pPr marL="538163" indent="-180975">
              <a:buFont typeface="Arial Narrow" panose="020B0606020202030204" pitchFamily="34" charset="0"/>
              <a:buChar char="-"/>
              <a:defRPr sz="1400">
                <a:solidFill>
                  <a:srgbClr val="777777"/>
                </a:solidFill>
                <a:latin typeface="Futura Std Medium" pitchFamily="34" charset="0"/>
              </a:defRPr>
            </a:lvl2pPr>
            <a:lvl3pPr marL="717550" indent="-179388">
              <a:buFont typeface="Arial" panose="020B0604020202020204" pitchFamily="34" charset="0"/>
              <a:buChar char="•"/>
              <a:defRPr sz="1200">
                <a:solidFill>
                  <a:srgbClr val="777777"/>
                </a:solidFill>
                <a:latin typeface="Futura Std Medium" pitchFamily="34" charset="0"/>
              </a:defRPr>
            </a:lvl3pPr>
          </a:lstStyle>
          <a:p>
            <a:pPr lvl="0"/>
            <a:r>
              <a:rPr lang="nl-NL" dirty="0" smtClean="0"/>
              <a:t>Wat zijn de raakvlakken?</a:t>
            </a:r>
          </a:p>
          <a:p>
            <a:pPr lvl="1"/>
            <a:r>
              <a:rPr lang="nl-NL" dirty="0" smtClean="0"/>
              <a:t>Randweg Boekel </a:t>
            </a:r>
            <a:r>
              <a:rPr lang="nl-NL" dirty="0" smtClean="0">
                <a:sym typeface="Wingdings" panose="05000000000000000000" pitchFamily="2" charset="2"/>
              </a:rPr>
              <a:t> welk verkeer resteert in de kern?</a:t>
            </a:r>
            <a:endParaRPr lang="nl-NL" dirty="0" smtClean="0"/>
          </a:p>
          <a:p>
            <a:pPr lvl="1"/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078" y="28209"/>
            <a:ext cx="4685426" cy="506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4423078" y="28209"/>
            <a:ext cx="4685426" cy="5063821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5" name="Groep 24"/>
          <p:cNvGrpSpPr/>
          <p:nvPr/>
        </p:nvGrpSpPr>
        <p:grpSpPr>
          <a:xfrm>
            <a:off x="6005066" y="1390650"/>
            <a:ext cx="1381125" cy="1003300"/>
            <a:chOff x="6005066" y="1390650"/>
            <a:chExt cx="1381125" cy="1003300"/>
          </a:xfrm>
        </p:grpSpPr>
        <p:sp>
          <p:nvSpPr>
            <p:cNvPr id="17" name="Vrije vorm 16"/>
            <p:cNvSpPr/>
            <p:nvPr/>
          </p:nvSpPr>
          <p:spPr>
            <a:xfrm>
              <a:off x="6005066" y="1390650"/>
              <a:ext cx="1381125" cy="1003300"/>
            </a:xfrm>
            <a:custGeom>
              <a:avLst/>
              <a:gdLst>
                <a:gd name="connsiteX0" fmla="*/ 0 w 1381125"/>
                <a:gd name="connsiteY0" fmla="*/ 292100 h 1003300"/>
                <a:gd name="connsiteX1" fmla="*/ 60325 w 1381125"/>
                <a:gd name="connsiteY1" fmla="*/ 180975 h 1003300"/>
                <a:gd name="connsiteX2" fmla="*/ 60325 w 1381125"/>
                <a:gd name="connsiteY2" fmla="*/ 88900 h 1003300"/>
                <a:gd name="connsiteX3" fmla="*/ 492125 w 1381125"/>
                <a:gd name="connsiteY3" fmla="*/ 0 h 1003300"/>
                <a:gd name="connsiteX4" fmla="*/ 501650 w 1381125"/>
                <a:gd name="connsiteY4" fmla="*/ 238125 h 1003300"/>
                <a:gd name="connsiteX5" fmla="*/ 600075 w 1381125"/>
                <a:gd name="connsiteY5" fmla="*/ 450850 h 1003300"/>
                <a:gd name="connsiteX6" fmla="*/ 854075 w 1381125"/>
                <a:gd name="connsiteY6" fmla="*/ 463550 h 1003300"/>
                <a:gd name="connsiteX7" fmla="*/ 1082675 w 1381125"/>
                <a:gd name="connsiteY7" fmla="*/ 384175 h 1003300"/>
                <a:gd name="connsiteX8" fmla="*/ 1095375 w 1381125"/>
                <a:gd name="connsiteY8" fmla="*/ 508000 h 1003300"/>
                <a:gd name="connsiteX9" fmla="*/ 1381125 w 1381125"/>
                <a:gd name="connsiteY9" fmla="*/ 530225 h 1003300"/>
                <a:gd name="connsiteX10" fmla="*/ 1292225 w 1381125"/>
                <a:gd name="connsiteY10" fmla="*/ 749300 h 1003300"/>
                <a:gd name="connsiteX11" fmla="*/ 755650 w 1381125"/>
                <a:gd name="connsiteY11" fmla="*/ 679450 h 1003300"/>
                <a:gd name="connsiteX12" fmla="*/ 895350 w 1381125"/>
                <a:gd name="connsiteY12" fmla="*/ 974725 h 1003300"/>
                <a:gd name="connsiteX13" fmla="*/ 431800 w 1381125"/>
                <a:gd name="connsiteY13" fmla="*/ 1003300 h 1003300"/>
                <a:gd name="connsiteX14" fmla="*/ 415925 w 1381125"/>
                <a:gd name="connsiteY14" fmla="*/ 841375 h 1003300"/>
                <a:gd name="connsiteX15" fmla="*/ 231775 w 1381125"/>
                <a:gd name="connsiteY15" fmla="*/ 879475 h 1003300"/>
                <a:gd name="connsiteX16" fmla="*/ 149225 w 1381125"/>
                <a:gd name="connsiteY16" fmla="*/ 669925 h 1003300"/>
                <a:gd name="connsiteX17" fmla="*/ 241300 w 1381125"/>
                <a:gd name="connsiteY17" fmla="*/ 463550 h 1003300"/>
                <a:gd name="connsiteX18" fmla="*/ 0 w 1381125"/>
                <a:gd name="connsiteY18" fmla="*/ 292100 h 10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81125" h="1003300">
                  <a:moveTo>
                    <a:pt x="0" y="292100"/>
                  </a:moveTo>
                  <a:lnTo>
                    <a:pt x="60325" y="180975"/>
                  </a:lnTo>
                  <a:lnTo>
                    <a:pt x="60325" y="88900"/>
                  </a:lnTo>
                  <a:lnTo>
                    <a:pt x="492125" y="0"/>
                  </a:lnTo>
                  <a:lnTo>
                    <a:pt x="501650" y="238125"/>
                  </a:lnTo>
                  <a:lnTo>
                    <a:pt x="600075" y="450850"/>
                  </a:lnTo>
                  <a:lnTo>
                    <a:pt x="854075" y="463550"/>
                  </a:lnTo>
                  <a:lnTo>
                    <a:pt x="1082675" y="384175"/>
                  </a:lnTo>
                  <a:lnTo>
                    <a:pt x="1095375" y="508000"/>
                  </a:lnTo>
                  <a:lnTo>
                    <a:pt x="1381125" y="530225"/>
                  </a:lnTo>
                  <a:lnTo>
                    <a:pt x="1292225" y="749300"/>
                  </a:lnTo>
                  <a:lnTo>
                    <a:pt x="755650" y="679450"/>
                  </a:lnTo>
                  <a:lnTo>
                    <a:pt x="895350" y="974725"/>
                  </a:lnTo>
                  <a:lnTo>
                    <a:pt x="431800" y="1003300"/>
                  </a:lnTo>
                  <a:lnTo>
                    <a:pt x="415925" y="841375"/>
                  </a:lnTo>
                  <a:lnTo>
                    <a:pt x="231775" y="879475"/>
                  </a:lnTo>
                  <a:lnTo>
                    <a:pt x="149225" y="669925"/>
                  </a:lnTo>
                  <a:lnTo>
                    <a:pt x="241300" y="463550"/>
                  </a:lnTo>
                  <a:lnTo>
                    <a:pt x="0" y="29210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" name="Rechthoek 1"/>
            <p:cNvSpPr/>
            <p:nvPr/>
          </p:nvSpPr>
          <p:spPr>
            <a:xfrm>
              <a:off x="6300192" y="1995686"/>
              <a:ext cx="465599" cy="288032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4" name="Groep 23"/>
          <p:cNvGrpSpPr/>
          <p:nvPr/>
        </p:nvGrpSpPr>
        <p:grpSpPr>
          <a:xfrm>
            <a:off x="6782941" y="532863"/>
            <a:ext cx="838200" cy="1376900"/>
            <a:chOff x="6782941" y="532863"/>
            <a:chExt cx="838200" cy="1376900"/>
          </a:xfrm>
        </p:grpSpPr>
        <p:sp>
          <p:nvSpPr>
            <p:cNvPr id="16" name="Vrije vorm 15"/>
            <p:cNvSpPr/>
            <p:nvPr/>
          </p:nvSpPr>
          <p:spPr>
            <a:xfrm>
              <a:off x="6782941" y="532863"/>
              <a:ext cx="838200" cy="1376900"/>
            </a:xfrm>
            <a:custGeom>
              <a:avLst/>
              <a:gdLst>
                <a:gd name="connsiteX0" fmla="*/ 114300 w 838200"/>
                <a:gd name="connsiteY0" fmla="*/ 1300162 h 1390650"/>
                <a:gd name="connsiteX1" fmla="*/ 319088 w 838200"/>
                <a:gd name="connsiteY1" fmla="*/ 1228725 h 1390650"/>
                <a:gd name="connsiteX2" fmla="*/ 342900 w 838200"/>
                <a:gd name="connsiteY2" fmla="*/ 1366837 h 1390650"/>
                <a:gd name="connsiteX3" fmla="*/ 604838 w 838200"/>
                <a:gd name="connsiteY3" fmla="*/ 1390650 h 1390650"/>
                <a:gd name="connsiteX4" fmla="*/ 838200 w 838200"/>
                <a:gd name="connsiteY4" fmla="*/ 1343025 h 1390650"/>
                <a:gd name="connsiteX5" fmla="*/ 828675 w 838200"/>
                <a:gd name="connsiteY5" fmla="*/ 842962 h 1390650"/>
                <a:gd name="connsiteX6" fmla="*/ 833438 w 838200"/>
                <a:gd name="connsiteY6" fmla="*/ 604837 h 1390650"/>
                <a:gd name="connsiteX7" fmla="*/ 466725 w 838200"/>
                <a:gd name="connsiteY7" fmla="*/ 0 h 1390650"/>
                <a:gd name="connsiteX8" fmla="*/ 366713 w 838200"/>
                <a:gd name="connsiteY8" fmla="*/ 14287 h 1390650"/>
                <a:gd name="connsiteX9" fmla="*/ 0 w 838200"/>
                <a:gd name="connsiteY9" fmla="*/ 190500 h 1390650"/>
                <a:gd name="connsiteX10" fmla="*/ 71438 w 838200"/>
                <a:gd name="connsiteY10" fmla="*/ 652462 h 1390650"/>
                <a:gd name="connsiteX11" fmla="*/ 442913 w 838200"/>
                <a:gd name="connsiteY11" fmla="*/ 685800 h 1390650"/>
                <a:gd name="connsiteX12" fmla="*/ 319088 w 838200"/>
                <a:gd name="connsiteY12" fmla="*/ 1162050 h 1390650"/>
                <a:gd name="connsiteX13" fmla="*/ 114300 w 838200"/>
                <a:gd name="connsiteY13" fmla="*/ 1300162 h 1390650"/>
                <a:gd name="connsiteX0" fmla="*/ 114300 w 838200"/>
                <a:gd name="connsiteY0" fmla="*/ 1286412 h 1376900"/>
                <a:gd name="connsiteX1" fmla="*/ 319088 w 838200"/>
                <a:gd name="connsiteY1" fmla="*/ 1214975 h 1376900"/>
                <a:gd name="connsiteX2" fmla="*/ 342900 w 838200"/>
                <a:gd name="connsiteY2" fmla="*/ 1353087 h 1376900"/>
                <a:gd name="connsiteX3" fmla="*/ 604838 w 838200"/>
                <a:gd name="connsiteY3" fmla="*/ 1376900 h 1376900"/>
                <a:gd name="connsiteX4" fmla="*/ 838200 w 838200"/>
                <a:gd name="connsiteY4" fmla="*/ 1329275 h 1376900"/>
                <a:gd name="connsiteX5" fmla="*/ 828675 w 838200"/>
                <a:gd name="connsiteY5" fmla="*/ 829212 h 1376900"/>
                <a:gd name="connsiteX6" fmla="*/ 833438 w 838200"/>
                <a:gd name="connsiteY6" fmla="*/ 591087 h 1376900"/>
                <a:gd name="connsiteX7" fmla="*/ 576728 w 838200"/>
                <a:gd name="connsiteY7" fmla="*/ 0 h 1376900"/>
                <a:gd name="connsiteX8" fmla="*/ 366713 w 838200"/>
                <a:gd name="connsiteY8" fmla="*/ 537 h 1376900"/>
                <a:gd name="connsiteX9" fmla="*/ 0 w 838200"/>
                <a:gd name="connsiteY9" fmla="*/ 176750 h 1376900"/>
                <a:gd name="connsiteX10" fmla="*/ 71438 w 838200"/>
                <a:gd name="connsiteY10" fmla="*/ 638712 h 1376900"/>
                <a:gd name="connsiteX11" fmla="*/ 442913 w 838200"/>
                <a:gd name="connsiteY11" fmla="*/ 672050 h 1376900"/>
                <a:gd name="connsiteX12" fmla="*/ 319088 w 838200"/>
                <a:gd name="connsiteY12" fmla="*/ 1148300 h 1376900"/>
                <a:gd name="connsiteX13" fmla="*/ 114300 w 838200"/>
                <a:gd name="connsiteY13" fmla="*/ 1286412 h 137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38200" h="1376900">
                  <a:moveTo>
                    <a:pt x="114300" y="1286412"/>
                  </a:moveTo>
                  <a:lnTo>
                    <a:pt x="319088" y="1214975"/>
                  </a:lnTo>
                  <a:lnTo>
                    <a:pt x="342900" y="1353087"/>
                  </a:lnTo>
                  <a:lnTo>
                    <a:pt x="604838" y="1376900"/>
                  </a:lnTo>
                  <a:lnTo>
                    <a:pt x="838200" y="1329275"/>
                  </a:lnTo>
                  <a:lnTo>
                    <a:pt x="828675" y="829212"/>
                  </a:lnTo>
                  <a:cubicBezTo>
                    <a:pt x="830263" y="749837"/>
                    <a:pt x="831850" y="670462"/>
                    <a:pt x="833438" y="591087"/>
                  </a:cubicBezTo>
                  <a:lnTo>
                    <a:pt x="576728" y="0"/>
                  </a:lnTo>
                  <a:lnTo>
                    <a:pt x="366713" y="537"/>
                  </a:lnTo>
                  <a:lnTo>
                    <a:pt x="0" y="176750"/>
                  </a:lnTo>
                  <a:lnTo>
                    <a:pt x="71438" y="638712"/>
                  </a:lnTo>
                  <a:lnTo>
                    <a:pt x="442913" y="672050"/>
                  </a:lnTo>
                  <a:lnTo>
                    <a:pt x="319088" y="1148300"/>
                  </a:lnTo>
                  <a:lnTo>
                    <a:pt x="114300" y="1286412"/>
                  </a:lnTo>
                  <a:close/>
                </a:path>
              </a:pathLst>
            </a:custGeom>
            <a:solidFill>
              <a:srgbClr val="FFFF00">
                <a:alpha val="45000"/>
              </a:srgbClr>
            </a:solidFill>
            <a:ln w="127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7067406" y="1131590"/>
              <a:ext cx="3129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 smtClean="0">
                  <a:solidFill>
                    <a:srgbClr val="FF0000"/>
                  </a:solidFill>
                  <a:latin typeface="Futura Std Medium" pitchFamily="34" charset="0"/>
                </a:rPr>
                <a:t>X</a:t>
              </a:r>
            </a:p>
          </p:txBody>
        </p:sp>
      </p:grpSp>
      <p:sp>
        <p:nvSpPr>
          <p:cNvPr id="21" name="Rechthoek 20"/>
          <p:cNvSpPr/>
          <p:nvPr/>
        </p:nvSpPr>
        <p:spPr>
          <a:xfrm>
            <a:off x="251520" y="1892300"/>
            <a:ext cx="4572000" cy="11018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8163" lvl="1" indent="-180975">
              <a:spcBef>
                <a:spcPct val="20000"/>
              </a:spcBef>
              <a:buFont typeface="Arial Narrow" panose="020B0606020202030204" pitchFamily="34" charset="0"/>
              <a:buChar char="-"/>
            </a:pPr>
            <a:r>
              <a:rPr lang="nl-NL" sz="1400" dirty="0">
                <a:solidFill>
                  <a:srgbClr val="777777"/>
                </a:solidFill>
                <a:latin typeface="Futura Std Medium" pitchFamily="34" charset="0"/>
              </a:rPr>
              <a:t>Stedenbouwkundige opzet De Burgt </a:t>
            </a:r>
          </a:p>
          <a:p>
            <a:pPr marL="357188" lvl="1">
              <a:spcBef>
                <a:spcPct val="20000"/>
              </a:spcBef>
            </a:pPr>
            <a:r>
              <a:rPr lang="nl-NL" sz="1400" dirty="0">
                <a:solidFill>
                  <a:srgbClr val="777777"/>
                </a:solidFill>
                <a:latin typeface="Futura Std Medium" pitchFamily="34" charset="0"/>
                <a:sym typeface="Wingdings" panose="05000000000000000000" pitchFamily="2" charset="2"/>
              </a:rPr>
              <a:t>	</a:t>
            </a:r>
            <a:r>
              <a:rPr lang="nl-NL" sz="1400" dirty="0" smtClean="0">
                <a:solidFill>
                  <a:srgbClr val="777777"/>
                </a:solidFill>
                <a:latin typeface="Futura Std Medium" pitchFamily="34" charset="0"/>
                <a:sym typeface="Wingdings" panose="05000000000000000000" pitchFamily="2" charset="2"/>
              </a:rPr>
              <a:t> </a:t>
            </a:r>
            <a:r>
              <a:rPr lang="nl-NL" sz="1400" dirty="0">
                <a:solidFill>
                  <a:srgbClr val="777777"/>
                </a:solidFill>
                <a:latin typeface="Futura Std Medium" pitchFamily="34" charset="0"/>
                <a:sym typeface="Wingdings" panose="05000000000000000000" pitchFamily="2" charset="2"/>
              </a:rPr>
              <a:t>Hoeveel verkeer komt erbij?</a:t>
            </a:r>
            <a:endParaRPr lang="nl-NL" sz="1400" dirty="0">
              <a:solidFill>
                <a:srgbClr val="777777"/>
              </a:solidFill>
              <a:latin typeface="Futura Std Medium" pitchFamily="34" charset="0"/>
            </a:endParaRPr>
          </a:p>
          <a:p>
            <a:pPr marL="357188" lvl="1">
              <a:spcBef>
                <a:spcPct val="20000"/>
              </a:spcBef>
            </a:pPr>
            <a:r>
              <a:rPr lang="nl-NL" sz="1400" dirty="0">
                <a:solidFill>
                  <a:srgbClr val="777777"/>
                </a:solidFill>
                <a:latin typeface="Futura Std Medium" pitchFamily="34" charset="0"/>
                <a:sym typeface="Wingdings" panose="05000000000000000000" pitchFamily="2" charset="2"/>
              </a:rPr>
              <a:t>	</a:t>
            </a:r>
            <a:r>
              <a:rPr lang="nl-NL" sz="1400" dirty="0" smtClean="0">
                <a:solidFill>
                  <a:srgbClr val="777777"/>
                </a:solidFill>
                <a:latin typeface="Futura Std Medium" pitchFamily="34" charset="0"/>
                <a:sym typeface="Wingdings" panose="05000000000000000000" pitchFamily="2" charset="2"/>
              </a:rPr>
              <a:t> </a:t>
            </a:r>
            <a:r>
              <a:rPr lang="nl-NL" sz="1400" dirty="0">
                <a:solidFill>
                  <a:srgbClr val="777777"/>
                </a:solidFill>
                <a:latin typeface="Futura Std Medium" pitchFamily="34" charset="0"/>
                <a:sym typeface="Wingdings" panose="05000000000000000000" pitchFamily="2" charset="2"/>
              </a:rPr>
              <a:t>wat zijn de wensen qua ontsluiting</a:t>
            </a:r>
            <a:r>
              <a:rPr lang="nl-NL" sz="1400" dirty="0" smtClean="0">
                <a:solidFill>
                  <a:srgbClr val="777777"/>
                </a:solidFill>
                <a:latin typeface="Futura Std Medium" pitchFamily="34" charset="0"/>
                <a:sym typeface="Wingdings" panose="05000000000000000000" pitchFamily="2" charset="2"/>
              </a:rPr>
              <a:t>?</a:t>
            </a:r>
          </a:p>
          <a:p>
            <a:pPr lvl="1"/>
            <a:endParaRPr lang="nl-NL" dirty="0">
              <a:sym typeface="Wingdings" panose="05000000000000000000" pitchFamily="2" charset="2"/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251520" y="2891758"/>
            <a:ext cx="4572000" cy="8248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8163" lvl="1" indent="-180975">
              <a:spcBef>
                <a:spcPct val="20000"/>
              </a:spcBef>
              <a:buFont typeface="Arial Narrow" panose="020B0606020202030204" pitchFamily="34" charset="0"/>
              <a:buChar char="-"/>
            </a:pPr>
            <a:r>
              <a:rPr lang="nl-NL" sz="1400" dirty="0" smtClean="0">
                <a:solidFill>
                  <a:srgbClr val="777777"/>
                </a:solidFill>
                <a:latin typeface="Futura Std Medium" pitchFamily="34" charset="0"/>
                <a:sym typeface="Wingdings" panose="05000000000000000000" pitchFamily="2" charset="2"/>
              </a:rPr>
              <a:t>Gebiedsvisie </a:t>
            </a:r>
            <a:r>
              <a:rPr lang="nl-NL" sz="1400" dirty="0">
                <a:solidFill>
                  <a:srgbClr val="777777"/>
                </a:solidFill>
                <a:latin typeface="Futura Std Medium" pitchFamily="34" charset="0"/>
                <a:sym typeface="Wingdings" panose="05000000000000000000" pitchFamily="2" charset="2"/>
              </a:rPr>
              <a:t>centrum </a:t>
            </a:r>
            <a:endParaRPr lang="nl-NL" sz="1400" dirty="0" smtClean="0">
              <a:solidFill>
                <a:srgbClr val="777777"/>
              </a:solidFill>
              <a:latin typeface="Futura Std Medium" pitchFamily="34" charset="0"/>
              <a:sym typeface="Wingdings" panose="05000000000000000000" pitchFamily="2" charset="2"/>
            </a:endParaRPr>
          </a:p>
          <a:p>
            <a:pPr marL="357188" lvl="1">
              <a:spcBef>
                <a:spcPct val="20000"/>
              </a:spcBef>
            </a:pPr>
            <a:r>
              <a:rPr lang="nl-NL" sz="1400" dirty="0" smtClean="0">
                <a:solidFill>
                  <a:srgbClr val="777777"/>
                </a:solidFill>
                <a:latin typeface="Futura Std Medium" pitchFamily="34" charset="0"/>
                <a:sym typeface="Wingdings" panose="05000000000000000000" pitchFamily="2" charset="2"/>
              </a:rPr>
              <a:t>	 </a:t>
            </a:r>
            <a:r>
              <a:rPr lang="nl-NL" sz="1400" dirty="0">
                <a:solidFill>
                  <a:srgbClr val="777777"/>
                </a:solidFill>
                <a:latin typeface="Futura Std Medium" pitchFamily="34" charset="0"/>
                <a:sym typeface="Wingdings" panose="05000000000000000000" pitchFamily="2" charset="2"/>
              </a:rPr>
              <a:t>hoe om te gaan met </a:t>
            </a:r>
            <a:r>
              <a:rPr lang="nl-NL" sz="1400" dirty="0" smtClean="0">
                <a:solidFill>
                  <a:srgbClr val="777777"/>
                </a:solidFill>
                <a:latin typeface="Futura Std Medium" pitchFamily="34" charset="0"/>
                <a:sym typeface="Wingdings" panose="05000000000000000000" pitchFamily="2" charset="2"/>
              </a:rPr>
              <a:t>het </a:t>
            </a:r>
          </a:p>
          <a:p>
            <a:pPr marL="357188" lvl="1">
              <a:spcBef>
                <a:spcPct val="20000"/>
              </a:spcBef>
            </a:pPr>
            <a:r>
              <a:rPr lang="nl-NL" sz="1400" dirty="0">
                <a:solidFill>
                  <a:srgbClr val="777777"/>
                </a:solidFill>
                <a:latin typeface="Futura Std Medium" pitchFamily="34" charset="0"/>
                <a:sym typeface="Wingdings" panose="05000000000000000000" pitchFamily="2" charset="2"/>
              </a:rPr>
              <a:t> </a:t>
            </a:r>
            <a:r>
              <a:rPr lang="nl-NL" sz="1400" dirty="0" smtClean="0">
                <a:solidFill>
                  <a:srgbClr val="777777"/>
                </a:solidFill>
                <a:latin typeface="Futura Std Medium" pitchFamily="34" charset="0"/>
                <a:sym typeface="Wingdings" panose="05000000000000000000" pitchFamily="2" charset="2"/>
              </a:rPr>
              <a:t>               St</a:t>
            </a:r>
            <a:r>
              <a:rPr lang="nl-NL" sz="1400" dirty="0">
                <a:solidFill>
                  <a:srgbClr val="777777"/>
                </a:solidFill>
                <a:latin typeface="Futura Std Medium" pitchFamily="34" charset="0"/>
                <a:sym typeface="Wingdings" panose="05000000000000000000" pitchFamily="2" charset="2"/>
              </a:rPr>
              <a:t>. Agathaplein en de Kerkstraat?</a:t>
            </a:r>
            <a:endParaRPr lang="nl-NL" sz="1400" dirty="0">
              <a:solidFill>
                <a:srgbClr val="777777"/>
              </a:solidFill>
              <a:latin typeface="Futura Std Medium" pitchFamily="34" charset="0"/>
            </a:endParaRPr>
          </a:p>
        </p:txBody>
      </p:sp>
      <p:grpSp>
        <p:nvGrpSpPr>
          <p:cNvPr id="3" name="Groep 2"/>
          <p:cNvGrpSpPr/>
          <p:nvPr/>
        </p:nvGrpSpPr>
        <p:grpSpPr>
          <a:xfrm>
            <a:off x="4407358" y="13272"/>
            <a:ext cx="4660652" cy="4767274"/>
            <a:chOff x="4407358" y="13272"/>
            <a:chExt cx="4660652" cy="4767274"/>
          </a:xfrm>
        </p:grpSpPr>
        <p:grpSp>
          <p:nvGrpSpPr>
            <p:cNvPr id="26" name="Groep 25"/>
            <p:cNvGrpSpPr/>
            <p:nvPr/>
          </p:nvGrpSpPr>
          <p:grpSpPr>
            <a:xfrm>
              <a:off x="4407358" y="13272"/>
              <a:ext cx="4660652" cy="4767274"/>
              <a:chOff x="4407358" y="13272"/>
              <a:chExt cx="4660652" cy="4767274"/>
            </a:xfrm>
          </p:grpSpPr>
          <p:grpSp>
            <p:nvGrpSpPr>
              <p:cNvPr id="23" name="Groep 22"/>
              <p:cNvGrpSpPr/>
              <p:nvPr/>
            </p:nvGrpSpPr>
            <p:grpSpPr>
              <a:xfrm>
                <a:off x="4407358" y="13272"/>
                <a:ext cx="2857252" cy="4767274"/>
                <a:chOff x="4407358" y="13272"/>
                <a:chExt cx="2857252" cy="4767274"/>
              </a:xfrm>
            </p:grpSpPr>
            <p:grpSp>
              <p:nvGrpSpPr>
                <p:cNvPr id="6" name="Groep 5"/>
                <p:cNvGrpSpPr/>
                <p:nvPr/>
              </p:nvGrpSpPr>
              <p:grpSpPr>
                <a:xfrm>
                  <a:off x="4407358" y="13272"/>
                  <a:ext cx="2857252" cy="4767274"/>
                  <a:chOff x="4263342" y="13272"/>
                  <a:chExt cx="2857252" cy="4767274"/>
                </a:xfrm>
              </p:grpSpPr>
              <p:sp>
                <p:nvSpPr>
                  <p:cNvPr id="9" name="Vrije vorm 8"/>
                  <p:cNvSpPr/>
                  <p:nvPr/>
                </p:nvSpPr>
                <p:spPr>
                  <a:xfrm>
                    <a:off x="4318075" y="13272"/>
                    <a:ext cx="2743126" cy="4711127"/>
                  </a:xfrm>
                  <a:custGeom>
                    <a:avLst/>
                    <a:gdLst>
                      <a:gd name="connsiteX0" fmla="*/ 2746425 w 2746425"/>
                      <a:gd name="connsiteY0" fmla="*/ 4635500 h 4635500"/>
                      <a:gd name="connsiteX1" fmla="*/ 2632125 w 2746425"/>
                      <a:gd name="connsiteY1" fmla="*/ 4514850 h 4635500"/>
                      <a:gd name="connsiteX2" fmla="*/ 2422575 w 2746425"/>
                      <a:gd name="connsiteY2" fmla="*/ 4375150 h 4635500"/>
                      <a:gd name="connsiteX3" fmla="*/ 2200325 w 2746425"/>
                      <a:gd name="connsiteY3" fmla="*/ 4311650 h 4635500"/>
                      <a:gd name="connsiteX4" fmla="*/ 2009825 w 2746425"/>
                      <a:gd name="connsiteY4" fmla="*/ 4279900 h 4635500"/>
                      <a:gd name="connsiteX5" fmla="*/ 1806625 w 2746425"/>
                      <a:gd name="connsiteY5" fmla="*/ 4191000 h 4635500"/>
                      <a:gd name="connsiteX6" fmla="*/ 1539925 w 2746425"/>
                      <a:gd name="connsiteY6" fmla="*/ 4000500 h 4635500"/>
                      <a:gd name="connsiteX7" fmla="*/ 1336725 w 2746425"/>
                      <a:gd name="connsiteY7" fmla="*/ 3854450 h 4635500"/>
                      <a:gd name="connsiteX8" fmla="*/ 1095425 w 2746425"/>
                      <a:gd name="connsiteY8" fmla="*/ 3746500 h 4635500"/>
                      <a:gd name="connsiteX9" fmla="*/ 676325 w 2746425"/>
                      <a:gd name="connsiteY9" fmla="*/ 3644900 h 4635500"/>
                      <a:gd name="connsiteX10" fmla="*/ 377875 w 2746425"/>
                      <a:gd name="connsiteY10" fmla="*/ 3505200 h 4635500"/>
                      <a:gd name="connsiteX11" fmla="*/ 136575 w 2746425"/>
                      <a:gd name="connsiteY11" fmla="*/ 3149600 h 4635500"/>
                      <a:gd name="connsiteX12" fmla="*/ 15925 w 2746425"/>
                      <a:gd name="connsiteY12" fmla="*/ 2628900 h 4635500"/>
                      <a:gd name="connsiteX13" fmla="*/ 9575 w 2746425"/>
                      <a:gd name="connsiteY13" fmla="*/ 2387600 h 4635500"/>
                      <a:gd name="connsiteX14" fmla="*/ 92125 w 2746425"/>
                      <a:gd name="connsiteY14" fmla="*/ 2000250 h 4635500"/>
                      <a:gd name="connsiteX15" fmla="*/ 352475 w 2746425"/>
                      <a:gd name="connsiteY15" fmla="*/ 1555750 h 4635500"/>
                      <a:gd name="connsiteX16" fmla="*/ 555675 w 2746425"/>
                      <a:gd name="connsiteY16" fmla="*/ 1276350 h 4635500"/>
                      <a:gd name="connsiteX17" fmla="*/ 714425 w 2746425"/>
                      <a:gd name="connsiteY17" fmla="*/ 1022350 h 4635500"/>
                      <a:gd name="connsiteX18" fmla="*/ 796975 w 2746425"/>
                      <a:gd name="connsiteY18" fmla="*/ 831850 h 4635500"/>
                      <a:gd name="connsiteX19" fmla="*/ 841425 w 2746425"/>
                      <a:gd name="connsiteY19" fmla="*/ 685800 h 4635500"/>
                      <a:gd name="connsiteX20" fmla="*/ 1006525 w 2746425"/>
                      <a:gd name="connsiteY20" fmla="*/ 539750 h 4635500"/>
                      <a:gd name="connsiteX21" fmla="*/ 1317675 w 2746425"/>
                      <a:gd name="connsiteY21" fmla="*/ 368300 h 4635500"/>
                      <a:gd name="connsiteX22" fmla="*/ 1508175 w 2746425"/>
                      <a:gd name="connsiteY22" fmla="*/ 177800 h 4635500"/>
                      <a:gd name="connsiteX23" fmla="*/ 1565325 w 2746425"/>
                      <a:gd name="connsiteY23" fmla="*/ 0 h 4635500"/>
                      <a:gd name="connsiteX0" fmla="*/ 2746425 w 2746425"/>
                      <a:gd name="connsiteY0" fmla="*/ 4711127 h 4711127"/>
                      <a:gd name="connsiteX1" fmla="*/ 2632125 w 2746425"/>
                      <a:gd name="connsiteY1" fmla="*/ 4590477 h 4711127"/>
                      <a:gd name="connsiteX2" fmla="*/ 2422575 w 2746425"/>
                      <a:gd name="connsiteY2" fmla="*/ 4450777 h 4711127"/>
                      <a:gd name="connsiteX3" fmla="*/ 2200325 w 2746425"/>
                      <a:gd name="connsiteY3" fmla="*/ 4387277 h 4711127"/>
                      <a:gd name="connsiteX4" fmla="*/ 2009825 w 2746425"/>
                      <a:gd name="connsiteY4" fmla="*/ 4355527 h 4711127"/>
                      <a:gd name="connsiteX5" fmla="*/ 1806625 w 2746425"/>
                      <a:gd name="connsiteY5" fmla="*/ 4266627 h 4711127"/>
                      <a:gd name="connsiteX6" fmla="*/ 1539925 w 2746425"/>
                      <a:gd name="connsiteY6" fmla="*/ 4076127 h 4711127"/>
                      <a:gd name="connsiteX7" fmla="*/ 1336725 w 2746425"/>
                      <a:gd name="connsiteY7" fmla="*/ 3930077 h 4711127"/>
                      <a:gd name="connsiteX8" fmla="*/ 1095425 w 2746425"/>
                      <a:gd name="connsiteY8" fmla="*/ 3822127 h 4711127"/>
                      <a:gd name="connsiteX9" fmla="*/ 676325 w 2746425"/>
                      <a:gd name="connsiteY9" fmla="*/ 3720527 h 4711127"/>
                      <a:gd name="connsiteX10" fmla="*/ 377875 w 2746425"/>
                      <a:gd name="connsiteY10" fmla="*/ 3580827 h 4711127"/>
                      <a:gd name="connsiteX11" fmla="*/ 136575 w 2746425"/>
                      <a:gd name="connsiteY11" fmla="*/ 3225227 h 4711127"/>
                      <a:gd name="connsiteX12" fmla="*/ 15925 w 2746425"/>
                      <a:gd name="connsiteY12" fmla="*/ 2704527 h 4711127"/>
                      <a:gd name="connsiteX13" fmla="*/ 9575 w 2746425"/>
                      <a:gd name="connsiteY13" fmla="*/ 2463227 h 4711127"/>
                      <a:gd name="connsiteX14" fmla="*/ 92125 w 2746425"/>
                      <a:gd name="connsiteY14" fmla="*/ 2075877 h 4711127"/>
                      <a:gd name="connsiteX15" fmla="*/ 352475 w 2746425"/>
                      <a:gd name="connsiteY15" fmla="*/ 1631377 h 4711127"/>
                      <a:gd name="connsiteX16" fmla="*/ 555675 w 2746425"/>
                      <a:gd name="connsiteY16" fmla="*/ 1351977 h 4711127"/>
                      <a:gd name="connsiteX17" fmla="*/ 714425 w 2746425"/>
                      <a:gd name="connsiteY17" fmla="*/ 1097977 h 4711127"/>
                      <a:gd name="connsiteX18" fmla="*/ 796975 w 2746425"/>
                      <a:gd name="connsiteY18" fmla="*/ 907477 h 4711127"/>
                      <a:gd name="connsiteX19" fmla="*/ 841425 w 2746425"/>
                      <a:gd name="connsiteY19" fmla="*/ 761427 h 4711127"/>
                      <a:gd name="connsiteX20" fmla="*/ 1006525 w 2746425"/>
                      <a:gd name="connsiteY20" fmla="*/ 615377 h 4711127"/>
                      <a:gd name="connsiteX21" fmla="*/ 1317675 w 2746425"/>
                      <a:gd name="connsiteY21" fmla="*/ 443927 h 4711127"/>
                      <a:gd name="connsiteX22" fmla="*/ 1508175 w 2746425"/>
                      <a:gd name="connsiteY22" fmla="*/ 253427 h 4711127"/>
                      <a:gd name="connsiteX23" fmla="*/ 1606576 w 2746425"/>
                      <a:gd name="connsiteY23" fmla="*/ 0 h 4711127"/>
                      <a:gd name="connsiteX0" fmla="*/ 2746425 w 2746425"/>
                      <a:gd name="connsiteY0" fmla="*/ 4711127 h 4711127"/>
                      <a:gd name="connsiteX1" fmla="*/ 2632125 w 2746425"/>
                      <a:gd name="connsiteY1" fmla="*/ 4590477 h 4711127"/>
                      <a:gd name="connsiteX2" fmla="*/ 2422575 w 2746425"/>
                      <a:gd name="connsiteY2" fmla="*/ 4450777 h 4711127"/>
                      <a:gd name="connsiteX3" fmla="*/ 2200325 w 2746425"/>
                      <a:gd name="connsiteY3" fmla="*/ 4387277 h 4711127"/>
                      <a:gd name="connsiteX4" fmla="*/ 2009825 w 2746425"/>
                      <a:gd name="connsiteY4" fmla="*/ 4355527 h 4711127"/>
                      <a:gd name="connsiteX5" fmla="*/ 1806625 w 2746425"/>
                      <a:gd name="connsiteY5" fmla="*/ 4266627 h 4711127"/>
                      <a:gd name="connsiteX6" fmla="*/ 1539925 w 2746425"/>
                      <a:gd name="connsiteY6" fmla="*/ 4076127 h 4711127"/>
                      <a:gd name="connsiteX7" fmla="*/ 1336725 w 2746425"/>
                      <a:gd name="connsiteY7" fmla="*/ 3930077 h 4711127"/>
                      <a:gd name="connsiteX8" fmla="*/ 1095425 w 2746425"/>
                      <a:gd name="connsiteY8" fmla="*/ 3822127 h 4711127"/>
                      <a:gd name="connsiteX9" fmla="*/ 676325 w 2746425"/>
                      <a:gd name="connsiteY9" fmla="*/ 3720527 h 4711127"/>
                      <a:gd name="connsiteX10" fmla="*/ 377875 w 2746425"/>
                      <a:gd name="connsiteY10" fmla="*/ 3580827 h 4711127"/>
                      <a:gd name="connsiteX11" fmla="*/ 136575 w 2746425"/>
                      <a:gd name="connsiteY11" fmla="*/ 3225227 h 4711127"/>
                      <a:gd name="connsiteX12" fmla="*/ 15925 w 2746425"/>
                      <a:gd name="connsiteY12" fmla="*/ 2704527 h 4711127"/>
                      <a:gd name="connsiteX13" fmla="*/ 9575 w 2746425"/>
                      <a:gd name="connsiteY13" fmla="*/ 2463227 h 4711127"/>
                      <a:gd name="connsiteX14" fmla="*/ 92125 w 2746425"/>
                      <a:gd name="connsiteY14" fmla="*/ 2075877 h 4711127"/>
                      <a:gd name="connsiteX15" fmla="*/ 352475 w 2746425"/>
                      <a:gd name="connsiteY15" fmla="*/ 1631377 h 4711127"/>
                      <a:gd name="connsiteX16" fmla="*/ 555675 w 2746425"/>
                      <a:gd name="connsiteY16" fmla="*/ 1351977 h 4711127"/>
                      <a:gd name="connsiteX17" fmla="*/ 714425 w 2746425"/>
                      <a:gd name="connsiteY17" fmla="*/ 1097977 h 4711127"/>
                      <a:gd name="connsiteX18" fmla="*/ 796975 w 2746425"/>
                      <a:gd name="connsiteY18" fmla="*/ 907477 h 4711127"/>
                      <a:gd name="connsiteX19" fmla="*/ 889551 w 2746425"/>
                      <a:gd name="connsiteY19" fmla="*/ 733926 h 4711127"/>
                      <a:gd name="connsiteX20" fmla="*/ 1006525 w 2746425"/>
                      <a:gd name="connsiteY20" fmla="*/ 615377 h 4711127"/>
                      <a:gd name="connsiteX21" fmla="*/ 1317675 w 2746425"/>
                      <a:gd name="connsiteY21" fmla="*/ 443927 h 4711127"/>
                      <a:gd name="connsiteX22" fmla="*/ 1508175 w 2746425"/>
                      <a:gd name="connsiteY22" fmla="*/ 253427 h 4711127"/>
                      <a:gd name="connsiteX23" fmla="*/ 1606576 w 2746425"/>
                      <a:gd name="connsiteY23" fmla="*/ 0 h 4711127"/>
                      <a:gd name="connsiteX0" fmla="*/ 2746425 w 2746425"/>
                      <a:gd name="connsiteY0" fmla="*/ 4711127 h 4711127"/>
                      <a:gd name="connsiteX1" fmla="*/ 2632125 w 2746425"/>
                      <a:gd name="connsiteY1" fmla="*/ 4590477 h 4711127"/>
                      <a:gd name="connsiteX2" fmla="*/ 2422575 w 2746425"/>
                      <a:gd name="connsiteY2" fmla="*/ 4450777 h 4711127"/>
                      <a:gd name="connsiteX3" fmla="*/ 2200325 w 2746425"/>
                      <a:gd name="connsiteY3" fmla="*/ 4387277 h 4711127"/>
                      <a:gd name="connsiteX4" fmla="*/ 2009825 w 2746425"/>
                      <a:gd name="connsiteY4" fmla="*/ 4355527 h 4711127"/>
                      <a:gd name="connsiteX5" fmla="*/ 1806625 w 2746425"/>
                      <a:gd name="connsiteY5" fmla="*/ 4266627 h 4711127"/>
                      <a:gd name="connsiteX6" fmla="*/ 1539925 w 2746425"/>
                      <a:gd name="connsiteY6" fmla="*/ 4076127 h 4711127"/>
                      <a:gd name="connsiteX7" fmla="*/ 1336725 w 2746425"/>
                      <a:gd name="connsiteY7" fmla="*/ 3930077 h 4711127"/>
                      <a:gd name="connsiteX8" fmla="*/ 1095425 w 2746425"/>
                      <a:gd name="connsiteY8" fmla="*/ 3822127 h 4711127"/>
                      <a:gd name="connsiteX9" fmla="*/ 676325 w 2746425"/>
                      <a:gd name="connsiteY9" fmla="*/ 3720527 h 4711127"/>
                      <a:gd name="connsiteX10" fmla="*/ 377875 w 2746425"/>
                      <a:gd name="connsiteY10" fmla="*/ 3580827 h 4711127"/>
                      <a:gd name="connsiteX11" fmla="*/ 136575 w 2746425"/>
                      <a:gd name="connsiteY11" fmla="*/ 3225227 h 4711127"/>
                      <a:gd name="connsiteX12" fmla="*/ 15925 w 2746425"/>
                      <a:gd name="connsiteY12" fmla="*/ 2704527 h 4711127"/>
                      <a:gd name="connsiteX13" fmla="*/ 9575 w 2746425"/>
                      <a:gd name="connsiteY13" fmla="*/ 2463227 h 4711127"/>
                      <a:gd name="connsiteX14" fmla="*/ 92125 w 2746425"/>
                      <a:gd name="connsiteY14" fmla="*/ 2075877 h 4711127"/>
                      <a:gd name="connsiteX15" fmla="*/ 352475 w 2746425"/>
                      <a:gd name="connsiteY15" fmla="*/ 1631377 h 4711127"/>
                      <a:gd name="connsiteX16" fmla="*/ 555675 w 2746425"/>
                      <a:gd name="connsiteY16" fmla="*/ 1351977 h 4711127"/>
                      <a:gd name="connsiteX17" fmla="*/ 714425 w 2746425"/>
                      <a:gd name="connsiteY17" fmla="*/ 1097977 h 4711127"/>
                      <a:gd name="connsiteX18" fmla="*/ 796975 w 2746425"/>
                      <a:gd name="connsiteY18" fmla="*/ 907477 h 4711127"/>
                      <a:gd name="connsiteX19" fmla="*/ 889551 w 2746425"/>
                      <a:gd name="connsiteY19" fmla="*/ 733926 h 4711127"/>
                      <a:gd name="connsiteX20" fmla="*/ 1089027 w 2746425"/>
                      <a:gd name="connsiteY20" fmla="*/ 581001 h 4711127"/>
                      <a:gd name="connsiteX21" fmla="*/ 1317675 w 2746425"/>
                      <a:gd name="connsiteY21" fmla="*/ 443927 h 4711127"/>
                      <a:gd name="connsiteX22" fmla="*/ 1508175 w 2746425"/>
                      <a:gd name="connsiteY22" fmla="*/ 253427 h 4711127"/>
                      <a:gd name="connsiteX23" fmla="*/ 1606576 w 2746425"/>
                      <a:gd name="connsiteY23" fmla="*/ 0 h 4711127"/>
                      <a:gd name="connsiteX0" fmla="*/ 2746425 w 2746425"/>
                      <a:gd name="connsiteY0" fmla="*/ 4711127 h 4711127"/>
                      <a:gd name="connsiteX1" fmla="*/ 2632125 w 2746425"/>
                      <a:gd name="connsiteY1" fmla="*/ 4590477 h 4711127"/>
                      <a:gd name="connsiteX2" fmla="*/ 2422575 w 2746425"/>
                      <a:gd name="connsiteY2" fmla="*/ 4450777 h 4711127"/>
                      <a:gd name="connsiteX3" fmla="*/ 2200325 w 2746425"/>
                      <a:gd name="connsiteY3" fmla="*/ 4387277 h 4711127"/>
                      <a:gd name="connsiteX4" fmla="*/ 2009825 w 2746425"/>
                      <a:gd name="connsiteY4" fmla="*/ 4355527 h 4711127"/>
                      <a:gd name="connsiteX5" fmla="*/ 1806625 w 2746425"/>
                      <a:gd name="connsiteY5" fmla="*/ 4266627 h 4711127"/>
                      <a:gd name="connsiteX6" fmla="*/ 1539925 w 2746425"/>
                      <a:gd name="connsiteY6" fmla="*/ 4076127 h 4711127"/>
                      <a:gd name="connsiteX7" fmla="*/ 1336725 w 2746425"/>
                      <a:gd name="connsiteY7" fmla="*/ 3930077 h 4711127"/>
                      <a:gd name="connsiteX8" fmla="*/ 1095425 w 2746425"/>
                      <a:gd name="connsiteY8" fmla="*/ 3822127 h 4711127"/>
                      <a:gd name="connsiteX9" fmla="*/ 676325 w 2746425"/>
                      <a:gd name="connsiteY9" fmla="*/ 3720527 h 4711127"/>
                      <a:gd name="connsiteX10" fmla="*/ 377875 w 2746425"/>
                      <a:gd name="connsiteY10" fmla="*/ 3580827 h 4711127"/>
                      <a:gd name="connsiteX11" fmla="*/ 136575 w 2746425"/>
                      <a:gd name="connsiteY11" fmla="*/ 3225227 h 4711127"/>
                      <a:gd name="connsiteX12" fmla="*/ 15925 w 2746425"/>
                      <a:gd name="connsiteY12" fmla="*/ 2704527 h 4711127"/>
                      <a:gd name="connsiteX13" fmla="*/ 9575 w 2746425"/>
                      <a:gd name="connsiteY13" fmla="*/ 2463227 h 4711127"/>
                      <a:gd name="connsiteX14" fmla="*/ 92125 w 2746425"/>
                      <a:gd name="connsiteY14" fmla="*/ 2075877 h 4711127"/>
                      <a:gd name="connsiteX15" fmla="*/ 379976 w 2746425"/>
                      <a:gd name="connsiteY15" fmla="*/ 1658878 h 4711127"/>
                      <a:gd name="connsiteX16" fmla="*/ 555675 w 2746425"/>
                      <a:gd name="connsiteY16" fmla="*/ 1351977 h 4711127"/>
                      <a:gd name="connsiteX17" fmla="*/ 714425 w 2746425"/>
                      <a:gd name="connsiteY17" fmla="*/ 1097977 h 4711127"/>
                      <a:gd name="connsiteX18" fmla="*/ 796975 w 2746425"/>
                      <a:gd name="connsiteY18" fmla="*/ 907477 h 4711127"/>
                      <a:gd name="connsiteX19" fmla="*/ 889551 w 2746425"/>
                      <a:gd name="connsiteY19" fmla="*/ 733926 h 4711127"/>
                      <a:gd name="connsiteX20" fmla="*/ 1089027 w 2746425"/>
                      <a:gd name="connsiteY20" fmla="*/ 581001 h 4711127"/>
                      <a:gd name="connsiteX21" fmla="*/ 1317675 w 2746425"/>
                      <a:gd name="connsiteY21" fmla="*/ 443927 h 4711127"/>
                      <a:gd name="connsiteX22" fmla="*/ 1508175 w 2746425"/>
                      <a:gd name="connsiteY22" fmla="*/ 253427 h 4711127"/>
                      <a:gd name="connsiteX23" fmla="*/ 1606576 w 2746425"/>
                      <a:gd name="connsiteY23" fmla="*/ 0 h 4711127"/>
                      <a:gd name="connsiteX0" fmla="*/ 2746425 w 2746425"/>
                      <a:gd name="connsiteY0" fmla="*/ 4711127 h 4711127"/>
                      <a:gd name="connsiteX1" fmla="*/ 2632125 w 2746425"/>
                      <a:gd name="connsiteY1" fmla="*/ 4590477 h 4711127"/>
                      <a:gd name="connsiteX2" fmla="*/ 2422575 w 2746425"/>
                      <a:gd name="connsiteY2" fmla="*/ 4450777 h 4711127"/>
                      <a:gd name="connsiteX3" fmla="*/ 2200325 w 2746425"/>
                      <a:gd name="connsiteY3" fmla="*/ 4387277 h 4711127"/>
                      <a:gd name="connsiteX4" fmla="*/ 2009825 w 2746425"/>
                      <a:gd name="connsiteY4" fmla="*/ 4355527 h 4711127"/>
                      <a:gd name="connsiteX5" fmla="*/ 1806625 w 2746425"/>
                      <a:gd name="connsiteY5" fmla="*/ 4266627 h 4711127"/>
                      <a:gd name="connsiteX6" fmla="*/ 1539925 w 2746425"/>
                      <a:gd name="connsiteY6" fmla="*/ 4076127 h 4711127"/>
                      <a:gd name="connsiteX7" fmla="*/ 1336725 w 2746425"/>
                      <a:gd name="connsiteY7" fmla="*/ 3930077 h 4711127"/>
                      <a:gd name="connsiteX8" fmla="*/ 1095425 w 2746425"/>
                      <a:gd name="connsiteY8" fmla="*/ 3822127 h 4711127"/>
                      <a:gd name="connsiteX9" fmla="*/ 676325 w 2746425"/>
                      <a:gd name="connsiteY9" fmla="*/ 3720527 h 4711127"/>
                      <a:gd name="connsiteX10" fmla="*/ 377875 w 2746425"/>
                      <a:gd name="connsiteY10" fmla="*/ 3580827 h 4711127"/>
                      <a:gd name="connsiteX11" fmla="*/ 136575 w 2746425"/>
                      <a:gd name="connsiteY11" fmla="*/ 3225227 h 4711127"/>
                      <a:gd name="connsiteX12" fmla="*/ 15925 w 2746425"/>
                      <a:gd name="connsiteY12" fmla="*/ 2704527 h 4711127"/>
                      <a:gd name="connsiteX13" fmla="*/ 9575 w 2746425"/>
                      <a:gd name="connsiteY13" fmla="*/ 2463227 h 4711127"/>
                      <a:gd name="connsiteX14" fmla="*/ 92125 w 2746425"/>
                      <a:gd name="connsiteY14" fmla="*/ 2075877 h 4711127"/>
                      <a:gd name="connsiteX15" fmla="*/ 434978 w 2746425"/>
                      <a:gd name="connsiteY15" fmla="*/ 1645128 h 4711127"/>
                      <a:gd name="connsiteX16" fmla="*/ 555675 w 2746425"/>
                      <a:gd name="connsiteY16" fmla="*/ 1351977 h 4711127"/>
                      <a:gd name="connsiteX17" fmla="*/ 714425 w 2746425"/>
                      <a:gd name="connsiteY17" fmla="*/ 1097977 h 4711127"/>
                      <a:gd name="connsiteX18" fmla="*/ 796975 w 2746425"/>
                      <a:gd name="connsiteY18" fmla="*/ 907477 h 4711127"/>
                      <a:gd name="connsiteX19" fmla="*/ 889551 w 2746425"/>
                      <a:gd name="connsiteY19" fmla="*/ 733926 h 4711127"/>
                      <a:gd name="connsiteX20" fmla="*/ 1089027 w 2746425"/>
                      <a:gd name="connsiteY20" fmla="*/ 581001 h 4711127"/>
                      <a:gd name="connsiteX21" fmla="*/ 1317675 w 2746425"/>
                      <a:gd name="connsiteY21" fmla="*/ 443927 h 4711127"/>
                      <a:gd name="connsiteX22" fmla="*/ 1508175 w 2746425"/>
                      <a:gd name="connsiteY22" fmla="*/ 253427 h 4711127"/>
                      <a:gd name="connsiteX23" fmla="*/ 1606576 w 2746425"/>
                      <a:gd name="connsiteY23" fmla="*/ 0 h 4711127"/>
                      <a:gd name="connsiteX0" fmla="*/ 2746425 w 2746425"/>
                      <a:gd name="connsiteY0" fmla="*/ 4711127 h 4711127"/>
                      <a:gd name="connsiteX1" fmla="*/ 2632125 w 2746425"/>
                      <a:gd name="connsiteY1" fmla="*/ 4590477 h 4711127"/>
                      <a:gd name="connsiteX2" fmla="*/ 2422575 w 2746425"/>
                      <a:gd name="connsiteY2" fmla="*/ 4450777 h 4711127"/>
                      <a:gd name="connsiteX3" fmla="*/ 2200325 w 2746425"/>
                      <a:gd name="connsiteY3" fmla="*/ 4387277 h 4711127"/>
                      <a:gd name="connsiteX4" fmla="*/ 2009825 w 2746425"/>
                      <a:gd name="connsiteY4" fmla="*/ 4355527 h 4711127"/>
                      <a:gd name="connsiteX5" fmla="*/ 1806625 w 2746425"/>
                      <a:gd name="connsiteY5" fmla="*/ 4266627 h 4711127"/>
                      <a:gd name="connsiteX6" fmla="*/ 1539925 w 2746425"/>
                      <a:gd name="connsiteY6" fmla="*/ 4076127 h 4711127"/>
                      <a:gd name="connsiteX7" fmla="*/ 1336725 w 2746425"/>
                      <a:gd name="connsiteY7" fmla="*/ 3930077 h 4711127"/>
                      <a:gd name="connsiteX8" fmla="*/ 1095425 w 2746425"/>
                      <a:gd name="connsiteY8" fmla="*/ 3822127 h 4711127"/>
                      <a:gd name="connsiteX9" fmla="*/ 676325 w 2746425"/>
                      <a:gd name="connsiteY9" fmla="*/ 3720527 h 4711127"/>
                      <a:gd name="connsiteX10" fmla="*/ 377875 w 2746425"/>
                      <a:gd name="connsiteY10" fmla="*/ 3580827 h 4711127"/>
                      <a:gd name="connsiteX11" fmla="*/ 136575 w 2746425"/>
                      <a:gd name="connsiteY11" fmla="*/ 3225227 h 4711127"/>
                      <a:gd name="connsiteX12" fmla="*/ 15925 w 2746425"/>
                      <a:gd name="connsiteY12" fmla="*/ 2704527 h 4711127"/>
                      <a:gd name="connsiteX13" fmla="*/ 9575 w 2746425"/>
                      <a:gd name="connsiteY13" fmla="*/ 2463227 h 4711127"/>
                      <a:gd name="connsiteX14" fmla="*/ 92125 w 2746425"/>
                      <a:gd name="connsiteY14" fmla="*/ 2075877 h 4711127"/>
                      <a:gd name="connsiteX15" fmla="*/ 434978 w 2746425"/>
                      <a:gd name="connsiteY15" fmla="*/ 1645128 h 4711127"/>
                      <a:gd name="connsiteX16" fmla="*/ 555675 w 2746425"/>
                      <a:gd name="connsiteY16" fmla="*/ 1351977 h 4711127"/>
                      <a:gd name="connsiteX17" fmla="*/ 714425 w 2746425"/>
                      <a:gd name="connsiteY17" fmla="*/ 1097977 h 4711127"/>
                      <a:gd name="connsiteX18" fmla="*/ 796975 w 2746425"/>
                      <a:gd name="connsiteY18" fmla="*/ 907477 h 4711127"/>
                      <a:gd name="connsiteX19" fmla="*/ 868926 w 2746425"/>
                      <a:gd name="connsiteY19" fmla="*/ 740801 h 4711127"/>
                      <a:gd name="connsiteX20" fmla="*/ 1089027 w 2746425"/>
                      <a:gd name="connsiteY20" fmla="*/ 581001 h 4711127"/>
                      <a:gd name="connsiteX21" fmla="*/ 1317675 w 2746425"/>
                      <a:gd name="connsiteY21" fmla="*/ 443927 h 4711127"/>
                      <a:gd name="connsiteX22" fmla="*/ 1508175 w 2746425"/>
                      <a:gd name="connsiteY22" fmla="*/ 253427 h 4711127"/>
                      <a:gd name="connsiteX23" fmla="*/ 1606576 w 2746425"/>
                      <a:gd name="connsiteY23" fmla="*/ 0 h 4711127"/>
                      <a:gd name="connsiteX0" fmla="*/ 2746425 w 2746425"/>
                      <a:gd name="connsiteY0" fmla="*/ 4711127 h 4711127"/>
                      <a:gd name="connsiteX1" fmla="*/ 2632125 w 2746425"/>
                      <a:gd name="connsiteY1" fmla="*/ 4590477 h 4711127"/>
                      <a:gd name="connsiteX2" fmla="*/ 2422575 w 2746425"/>
                      <a:gd name="connsiteY2" fmla="*/ 4450777 h 4711127"/>
                      <a:gd name="connsiteX3" fmla="*/ 2200325 w 2746425"/>
                      <a:gd name="connsiteY3" fmla="*/ 4387277 h 4711127"/>
                      <a:gd name="connsiteX4" fmla="*/ 2009825 w 2746425"/>
                      <a:gd name="connsiteY4" fmla="*/ 4355527 h 4711127"/>
                      <a:gd name="connsiteX5" fmla="*/ 1806625 w 2746425"/>
                      <a:gd name="connsiteY5" fmla="*/ 4266627 h 4711127"/>
                      <a:gd name="connsiteX6" fmla="*/ 1539925 w 2746425"/>
                      <a:gd name="connsiteY6" fmla="*/ 4076127 h 4711127"/>
                      <a:gd name="connsiteX7" fmla="*/ 1336725 w 2746425"/>
                      <a:gd name="connsiteY7" fmla="*/ 3930077 h 4711127"/>
                      <a:gd name="connsiteX8" fmla="*/ 1095425 w 2746425"/>
                      <a:gd name="connsiteY8" fmla="*/ 3822127 h 4711127"/>
                      <a:gd name="connsiteX9" fmla="*/ 676325 w 2746425"/>
                      <a:gd name="connsiteY9" fmla="*/ 3720527 h 4711127"/>
                      <a:gd name="connsiteX10" fmla="*/ 377875 w 2746425"/>
                      <a:gd name="connsiteY10" fmla="*/ 3580827 h 4711127"/>
                      <a:gd name="connsiteX11" fmla="*/ 136575 w 2746425"/>
                      <a:gd name="connsiteY11" fmla="*/ 3225227 h 4711127"/>
                      <a:gd name="connsiteX12" fmla="*/ 15925 w 2746425"/>
                      <a:gd name="connsiteY12" fmla="*/ 2704527 h 4711127"/>
                      <a:gd name="connsiteX13" fmla="*/ 9575 w 2746425"/>
                      <a:gd name="connsiteY13" fmla="*/ 2463227 h 4711127"/>
                      <a:gd name="connsiteX14" fmla="*/ 92125 w 2746425"/>
                      <a:gd name="connsiteY14" fmla="*/ 2075877 h 4711127"/>
                      <a:gd name="connsiteX15" fmla="*/ 434978 w 2746425"/>
                      <a:gd name="connsiteY15" fmla="*/ 1645128 h 4711127"/>
                      <a:gd name="connsiteX16" fmla="*/ 555675 w 2746425"/>
                      <a:gd name="connsiteY16" fmla="*/ 1351977 h 4711127"/>
                      <a:gd name="connsiteX17" fmla="*/ 714425 w 2746425"/>
                      <a:gd name="connsiteY17" fmla="*/ 1097977 h 4711127"/>
                      <a:gd name="connsiteX18" fmla="*/ 776349 w 2746425"/>
                      <a:gd name="connsiteY18" fmla="*/ 907477 h 4711127"/>
                      <a:gd name="connsiteX19" fmla="*/ 868926 w 2746425"/>
                      <a:gd name="connsiteY19" fmla="*/ 740801 h 4711127"/>
                      <a:gd name="connsiteX20" fmla="*/ 1089027 w 2746425"/>
                      <a:gd name="connsiteY20" fmla="*/ 581001 h 4711127"/>
                      <a:gd name="connsiteX21" fmla="*/ 1317675 w 2746425"/>
                      <a:gd name="connsiteY21" fmla="*/ 443927 h 4711127"/>
                      <a:gd name="connsiteX22" fmla="*/ 1508175 w 2746425"/>
                      <a:gd name="connsiteY22" fmla="*/ 253427 h 4711127"/>
                      <a:gd name="connsiteX23" fmla="*/ 1606576 w 2746425"/>
                      <a:gd name="connsiteY23" fmla="*/ 0 h 4711127"/>
                      <a:gd name="connsiteX0" fmla="*/ 2748283 w 2748283"/>
                      <a:gd name="connsiteY0" fmla="*/ 4711127 h 4711127"/>
                      <a:gd name="connsiteX1" fmla="*/ 2633983 w 2748283"/>
                      <a:gd name="connsiteY1" fmla="*/ 4590477 h 4711127"/>
                      <a:gd name="connsiteX2" fmla="*/ 2424433 w 2748283"/>
                      <a:gd name="connsiteY2" fmla="*/ 4450777 h 4711127"/>
                      <a:gd name="connsiteX3" fmla="*/ 2202183 w 2748283"/>
                      <a:gd name="connsiteY3" fmla="*/ 4387277 h 4711127"/>
                      <a:gd name="connsiteX4" fmla="*/ 2011683 w 2748283"/>
                      <a:gd name="connsiteY4" fmla="*/ 4355527 h 4711127"/>
                      <a:gd name="connsiteX5" fmla="*/ 1808483 w 2748283"/>
                      <a:gd name="connsiteY5" fmla="*/ 4266627 h 4711127"/>
                      <a:gd name="connsiteX6" fmla="*/ 1541783 w 2748283"/>
                      <a:gd name="connsiteY6" fmla="*/ 4076127 h 4711127"/>
                      <a:gd name="connsiteX7" fmla="*/ 1338583 w 2748283"/>
                      <a:gd name="connsiteY7" fmla="*/ 3930077 h 4711127"/>
                      <a:gd name="connsiteX8" fmla="*/ 1097283 w 2748283"/>
                      <a:gd name="connsiteY8" fmla="*/ 3822127 h 4711127"/>
                      <a:gd name="connsiteX9" fmla="*/ 678183 w 2748283"/>
                      <a:gd name="connsiteY9" fmla="*/ 3720527 h 4711127"/>
                      <a:gd name="connsiteX10" fmla="*/ 379733 w 2748283"/>
                      <a:gd name="connsiteY10" fmla="*/ 3580827 h 4711127"/>
                      <a:gd name="connsiteX11" fmla="*/ 138433 w 2748283"/>
                      <a:gd name="connsiteY11" fmla="*/ 3225227 h 4711127"/>
                      <a:gd name="connsiteX12" fmla="*/ 17783 w 2748283"/>
                      <a:gd name="connsiteY12" fmla="*/ 2704527 h 4711127"/>
                      <a:gd name="connsiteX13" fmla="*/ 11433 w 2748283"/>
                      <a:gd name="connsiteY13" fmla="*/ 2463227 h 4711127"/>
                      <a:gd name="connsiteX14" fmla="*/ 121483 w 2748283"/>
                      <a:gd name="connsiteY14" fmla="*/ 2048376 h 4711127"/>
                      <a:gd name="connsiteX15" fmla="*/ 436836 w 2748283"/>
                      <a:gd name="connsiteY15" fmla="*/ 1645128 h 4711127"/>
                      <a:gd name="connsiteX16" fmla="*/ 557533 w 2748283"/>
                      <a:gd name="connsiteY16" fmla="*/ 1351977 h 4711127"/>
                      <a:gd name="connsiteX17" fmla="*/ 716283 w 2748283"/>
                      <a:gd name="connsiteY17" fmla="*/ 1097977 h 4711127"/>
                      <a:gd name="connsiteX18" fmla="*/ 778207 w 2748283"/>
                      <a:gd name="connsiteY18" fmla="*/ 907477 h 4711127"/>
                      <a:gd name="connsiteX19" fmla="*/ 870784 w 2748283"/>
                      <a:gd name="connsiteY19" fmla="*/ 740801 h 4711127"/>
                      <a:gd name="connsiteX20" fmla="*/ 1090885 w 2748283"/>
                      <a:gd name="connsiteY20" fmla="*/ 581001 h 4711127"/>
                      <a:gd name="connsiteX21" fmla="*/ 1319533 w 2748283"/>
                      <a:gd name="connsiteY21" fmla="*/ 443927 h 4711127"/>
                      <a:gd name="connsiteX22" fmla="*/ 1510033 w 2748283"/>
                      <a:gd name="connsiteY22" fmla="*/ 253427 h 4711127"/>
                      <a:gd name="connsiteX23" fmla="*/ 1608434 w 2748283"/>
                      <a:gd name="connsiteY23" fmla="*/ 0 h 4711127"/>
                      <a:gd name="connsiteX0" fmla="*/ 2743126 w 2743126"/>
                      <a:gd name="connsiteY0" fmla="*/ 4711127 h 4711127"/>
                      <a:gd name="connsiteX1" fmla="*/ 2628826 w 2743126"/>
                      <a:gd name="connsiteY1" fmla="*/ 4590477 h 4711127"/>
                      <a:gd name="connsiteX2" fmla="*/ 2419276 w 2743126"/>
                      <a:gd name="connsiteY2" fmla="*/ 4450777 h 4711127"/>
                      <a:gd name="connsiteX3" fmla="*/ 2197026 w 2743126"/>
                      <a:gd name="connsiteY3" fmla="*/ 4387277 h 4711127"/>
                      <a:gd name="connsiteX4" fmla="*/ 2006526 w 2743126"/>
                      <a:gd name="connsiteY4" fmla="*/ 4355527 h 4711127"/>
                      <a:gd name="connsiteX5" fmla="*/ 1803326 w 2743126"/>
                      <a:gd name="connsiteY5" fmla="*/ 4266627 h 4711127"/>
                      <a:gd name="connsiteX6" fmla="*/ 1536626 w 2743126"/>
                      <a:gd name="connsiteY6" fmla="*/ 4076127 h 4711127"/>
                      <a:gd name="connsiteX7" fmla="*/ 1333426 w 2743126"/>
                      <a:gd name="connsiteY7" fmla="*/ 3930077 h 4711127"/>
                      <a:gd name="connsiteX8" fmla="*/ 1092126 w 2743126"/>
                      <a:gd name="connsiteY8" fmla="*/ 3822127 h 4711127"/>
                      <a:gd name="connsiteX9" fmla="*/ 673026 w 2743126"/>
                      <a:gd name="connsiteY9" fmla="*/ 3720527 h 4711127"/>
                      <a:gd name="connsiteX10" fmla="*/ 374576 w 2743126"/>
                      <a:gd name="connsiteY10" fmla="*/ 3580827 h 4711127"/>
                      <a:gd name="connsiteX11" fmla="*/ 133276 w 2743126"/>
                      <a:gd name="connsiteY11" fmla="*/ 3225227 h 4711127"/>
                      <a:gd name="connsiteX12" fmla="*/ 26376 w 2743126"/>
                      <a:gd name="connsiteY12" fmla="*/ 2759528 h 4711127"/>
                      <a:gd name="connsiteX13" fmla="*/ 6276 w 2743126"/>
                      <a:gd name="connsiteY13" fmla="*/ 2463227 h 4711127"/>
                      <a:gd name="connsiteX14" fmla="*/ 116326 w 2743126"/>
                      <a:gd name="connsiteY14" fmla="*/ 2048376 h 4711127"/>
                      <a:gd name="connsiteX15" fmla="*/ 431679 w 2743126"/>
                      <a:gd name="connsiteY15" fmla="*/ 1645128 h 4711127"/>
                      <a:gd name="connsiteX16" fmla="*/ 552376 w 2743126"/>
                      <a:gd name="connsiteY16" fmla="*/ 1351977 h 4711127"/>
                      <a:gd name="connsiteX17" fmla="*/ 711126 w 2743126"/>
                      <a:gd name="connsiteY17" fmla="*/ 1097977 h 4711127"/>
                      <a:gd name="connsiteX18" fmla="*/ 773050 w 2743126"/>
                      <a:gd name="connsiteY18" fmla="*/ 907477 h 4711127"/>
                      <a:gd name="connsiteX19" fmla="*/ 865627 w 2743126"/>
                      <a:gd name="connsiteY19" fmla="*/ 740801 h 4711127"/>
                      <a:gd name="connsiteX20" fmla="*/ 1085728 w 2743126"/>
                      <a:gd name="connsiteY20" fmla="*/ 581001 h 4711127"/>
                      <a:gd name="connsiteX21" fmla="*/ 1314376 w 2743126"/>
                      <a:gd name="connsiteY21" fmla="*/ 443927 h 4711127"/>
                      <a:gd name="connsiteX22" fmla="*/ 1504876 w 2743126"/>
                      <a:gd name="connsiteY22" fmla="*/ 253427 h 4711127"/>
                      <a:gd name="connsiteX23" fmla="*/ 1603277 w 2743126"/>
                      <a:gd name="connsiteY23" fmla="*/ 0 h 471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743126" h="4711127">
                        <a:moveTo>
                          <a:pt x="2743126" y="4711127"/>
                        </a:moveTo>
                        <a:cubicBezTo>
                          <a:pt x="2712963" y="4672498"/>
                          <a:pt x="2682801" y="4633869"/>
                          <a:pt x="2628826" y="4590477"/>
                        </a:cubicBezTo>
                        <a:cubicBezTo>
                          <a:pt x="2574851" y="4547085"/>
                          <a:pt x="2491243" y="4484644"/>
                          <a:pt x="2419276" y="4450777"/>
                        </a:cubicBezTo>
                        <a:cubicBezTo>
                          <a:pt x="2347309" y="4416910"/>
                          <a:pt x="2265818" y="4403152"/>
                          <a:pt x="2197026" y="4387277"/>
                        </a:cubicBezTo>
                        <a:cubicBezTo>
                          <a:pt x="2128234" y="4371402"/>
                          <a:pt x="2072143" y="4375635"/>
                          <a:pt x="2006526" y="4355527"/>
                        </a:cubicBezTo>
                        <a:cubicBezTo>
                          <a:pt x="1940909" y="4335419"/>
                          <a:pt x="1881643" y="4313194"/>
                          <a:pt x="1803326" y="4266627"/>
                        </a:cubicBezTo>
                        <a:cubicBezTo>
                          <a:pt x="1725009" y="4220060"/>
                          <a:pt x="1536626" y="4076127"/>
                          <a:pt x="1536626" y="4076127"/>
                        </a:cubicBezTo>
                        <a:cubicBezTo>
                          <a:pt x="1458309" y="4020035"/>
                          <a:pt x="1407509" y="3972410"/>
                          <a:pt x="1333426" y="3930077"/>
                        </a:cubicBezTo>
                        <a:cubicBezTo>
                          <a:pt x="1259343" y="3887744"/>
                          <a:pt x="1202193" y="3857052"/>
                          <a:pt x="1092126" y="3822127"/>
                        </a:cubicBezTo>
                        <a:cubicBezTo>
                          <a:pt x="982059" y="3787202"/>
                          <a:pt x="792618" y="3760744"/>
                          <a:pt x="673026" y="3720527"/>
                        </a:cubicBezTo>
                        <a:cubicBezTo>
                          <a:pt x="553434" y="3680310"/>
                          <a:pt x="464534" y="3663377"/>
                          <a:pt x="374576" y="3580827"/>
                        </a:cubicBezTo>
                        <a:cubicBezTo>
                          <a:pt x="284618" y="3498277"/>
                          <a:pt x="191309" y="3362110"/>
                          <a:pt x="133276" y="3225227"/>
                        </a:cubicBezTo>
                        <a:cubicBezTo>
                          <a:pt x="75243" y="3088344"/>
                          <a:pt x="47543" y="2886528"/>
                          <a:pt x="26376" y="2759528"/>
                        </a:cubicBezTo>
                        <a:cubicBezTo>
                          <a:pt x="5209" y="2632528"/>
                          <a:pt x="-8716" y="2581752"/>
                          <a:pt x="6276" y="2463227"/>
                        </a:cubicBezTo>
                        <a:cubicBezTo>
                          <a:pt x="21268" y="2344702"/>
                          <a:pt x="45426" y="2184726"/>
                          <a:pt x="116326" y="2048376"/>
                        </a:cubicBezTo>
                        <a:cubicBezTo>
                          <a:pt x="187227" y="1912026"/>
                          <a:pt x="359004" y="1761194"/>
                          <a:pt x="431679" y="1645128"/>
                        </a:cubicBezTo>
                        <a:cubicBezTo>
                          <a:pt x="504354" y="1529062"/>
                          <a:pt x="505802" y="1443169"/>
                          <a:pt x="552376" y="1351977"/>
                        </a:cubicBezTo>
                        <a:cubicBezTo>
                          <a:pt x="598951" y="1260785"/>
                          <a:pt x="674347" y="1172060"/>
                          <a:pt x="711126" y="1097977"/>
                        </a:cubicBezTo>
                        <a:cubicBezTo>
                          <a:pt x="747905" y="1023894"/>
                          <a:pt x="747300" y="967006"/>
                          <a:pt x="773050" y="907477"/>
                        </a:cubicBezTo>
                        <a:cubicBezTo>
                          <a:pt x="798800" y="847948"/>
                          <a:pt x="813514" y="795214"/>
                          <a:pt x="865627" y="740801"/>
                        </a:cubicBezTo>
                        <a:cubicBezTo>
                          <a:pt x="917740" y="686388"/>
                          <a:pt x="1010937" y="630480"/>
                          <a:pt x="1085728" y="581001"/>
                        </a:cubicBezTo>
                        <a:cubicBezTo>
                          <a:pt x="1160520" y="531522"/>
                          <a:pt x="1244518" y="498523"/>
                          <a:pt x="1314376" y="443927"/>
                        </a:cubicBezTo>
                        <a:cubicBezTo>
                          <a:pt x="1384234" y="389331"/>
                          <a:pt x="1456726" y="327415"/>
                          <a:pt x="1504876" y="253427"/>
                        </a:cubicBezTo>
                        <a:cubicBezTo>
                          <a:pt x="1553026" y="179439"/>
                          <a:pt x="1595339" y="58208"/>
                          <a:pt x="1603277" y="0"/>
                        </a:cubicBezTo>
                      </a:path>
                    </a:pathLst>
                  </a:custGeom>
                  <a:noFill/>
                  <a:ln w="31750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cxnSp>
                <p:nvCxnSpPr>
                  <p:cNvPr id="10" name="Rechte verbindingslijn 9"/>
                  <p:cNvCxnSpPr>
                    <a:stCxn id="9" idx="18"/>
                  </p:cNvCxnSpPr>
                  <p:nvPr/>
                </p:nvCxnSpPr>
                <p:spPr>
                  <a:xfrm>
                    <a:off x="5091125" y="920749"/>
                    <a:ext cx="344971" cy="66825"/>
                  </a:xfrm>
                  <a:prstGeom prst="line">
                    <a:avLst/>
                  </a:prstGeom>
                  <a:ln w="317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" name="Ovaal 10"/>
                  <p:cNvSpPr/>
                  <p:nvPr/>
                </p:nvSpPr>
                <p:spPr>
                  <a:xfrm>
                    <a:off x="5834151" y="15258"/>
                    <a:ext cx="144016" cy="144016"/>
                  </a:xfrm>
                  <a:prstGeom prst="ellipse">
                    <a:avLst/>
                  </a:prstGeom>
                  <a:noFill/>
                  <a:ln w="19050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2" name="Ovaal 11"/>
                  <p:cNvSpPr/>
                  <p:nvPr/>
                </p:nvSpPr>
                <p:spPr>
                  <a:xfrm>
                    <a:off x="6976578" y="4636530"/>
                    <a:ext cx="144016" cy="144016"/>
                  </a:xfrm>
                  <a:prstGeom prst="ellipse">
                    <a:avLst/>
                  </a:prstGeom>
                  <a:noFill/>
                  <a:ln w="19050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3" name="Ovaal 12"/>
                  <p:cNvSpPr/>
                  <p:nvPr/>
                </p:nvSpPr>
                <p:spPr>
                  <a:xfrm>
                    <a:off x="4263342" y="2367719"/>
                    <a:ext cx="144016" cy="144016"/>
                  </a:xfrm>
                  <a:prstGeom prst="ellipse">
                    <a:avLst/>
                  </a:prstGeom>
                  <a:noFill/>
                  <a:ln w="19050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4" name="Ovaal 13"/>
                  <p:cNvSpPr/>
                  <p:nvPr/>
                </p:nvSpPr>
                <p:spPr>
                  <a:xfrm>
                    <a:off x="5030900" y="848302"/>
                    <a:ext cx="144016" cy="144016"/>
                  </a:xfrm>
                  <a:prstGeom prst="ellipse">
                    <a:avLst/>
                  </a:prstGeom>
                  <a:noFill/>
                  <a:ln w="19050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sp>
              <p:nvSpPr>
                <p:cNvPr id="15" name="Vrije vorm 14"/>
                <p:cNvSpPr/>
                <p:nvPr/>
              </p:nvSpPr>
              <p:spPr>
                <a:xfrm>
                  <a:off x="6091053" y="96252"/>
                  <a:ext cx="1134406" cy="4661377"/>
                </a:xfrm>
                <a:custGeom>
                  <a:avLst/>
                  <a:gdLst>
                    <a:gd name="connsiteX0" fmla="*/ 0 w 1388788"/>
                    <a:gd name="connsiteY0" fmla="*/ 0 h 5005136"/>
                    <a:gd name="connsiteX1" fmla="*/ 261257 w 1388788"/>
                    <a:gd name="connsiteY1" fmla="*/ 529389 h 5005136"/>
                    <a:gd name="connsiteX2" fmla="*/ 378135 w 1388788"/>
                    <a:gd name="connsiteY2" fmla="*/ 1168782 h 5005136"/>
                    <a:gd name="connsiteX3" fmla="*/ 343759 w 1388788"/>
                    <a:gd name="connsiteY3" fmla="*/ 1546917 h 5005136"/>
                    <a:gd name="connsiteX4" fmla="*/ 646267 w 1388788"/>
                    <a:gd name="connsiteY4" fmla="*/ 2110682 h 5005136"/>
                    <a:gd name="connsiteX5" fmla="*/ 818147 w 1388788"/>
                    <a:gd name="connsiteY5" fmla="*/ 2530069 h 5005136"/>
                    <a:gd name="connsiteX6" fmla="*/ 935025 w 1388788"/>
                    <a:gd name="connsiteY6" fmla="*/ 3052583 h 5005136"/>
                    <a:gd name="connsiteX7" fmla="*/ 1051903 w 1388788"/>
                    <a:gd name="connsiteY7" fmla="*/ 3492595 h 5005136"/>
                    <a:gd name="connsiteX8" fmla="*/ 1017527 w 1388788"/>
                    <a:gd name="connsiteY8" fmla="*/ 4015109 h 5005136"/>
                    <a:gd name="connsiteX9" fmla="*/ 1024403 w 1388788"/>
                    <a:gd name="connsiteY9" fmla="*/ 4406995 h 5005136"/>
                    <a:gd name="connsiteX10" fmla="*/ 1223783 w 1388788"/>
                    <a:gd name="connsiteY10" fmla="*/ 4819506 h 5005136"/>
                    <a:gd name="connsiteX11" fmla="*/ 1388788 w 1388788"/>
                    <a:gd name="connsiteY11" fmla="*/ 5005136 h 5005136"/>
                    <a:gd name="connsiteX0" fmla="*/ 0 w 1223783"/>
                    <a:gd name="connsiteY0" fmla="*/ 0 h 4819506"/>
                    <a:gd name="connsiteX1" fmla="*/ 261257 w 1223783"/>
                    <a:gd name="connsiteY1" fmla="*/ 529389 h 4819506"/>
                    <a:gd name="connsiteX2" fmla="*/ 378135 w 1223783"/>
                    <a:gd name="connsiteY2" fmla="*/ 1168782 h 4819506"/>
                    <a:gd name="connsiteX3" fmla="*/ 343759 w 1223783"/>
                    <a:gd name="connsiteY3" fmla="*/ 1546917 h 4819506"/>
                    <a:gd name="connsiteX4" fmla="*/ 646267 w 1223783"/>
                    <a:gd name="connsiteY4" fmla="*/ 2110682 h 4819506"/>
                    <a:gd name="connsiteX5" fmla="*/ 818147 w 1223783"/>
                    <a:gd name="connsiteY5" fmla="*/ 2530069 h 4819506"/>
                    <a:gd name="connsiteX6" fmla="*/ 935025 w 1223783"/>
                    <a:gd name="connsiteY6" fmla="*/ 3052583 h 4819506"/>
                    <a:gd name="connsiteX7" fmla="*/ 1051903 w 1223783"/>
                    <a:gd name="connsiteY7" fmla="*/ 3492595 h 4819506"/>
                    <a:gd name="connsiteX8" fmla="*/ 1017527 w 1223783"/>
                    <a:gd name="connsiteY8" fmla="*/ 4015109 h 4819506"/>
                    <a:gd name="connsiteX9" fmla="*/ 1024403 w 1223783"/>
                    <a:gd name="connsiteY9" fmla="*/ 4406995 h 4819506"/>
                    <a:gd name="connsiteX10" fmla="*/ 1223783 w 1223783"/>
                    <a:gd name="connsiteY10" fmla="*/ 4819506 h 4819506"/>
                    <a:gd name="connsiteX0" fmla="*/ 0 w 1134406"/>
                    <a:gd name="connsiteY0" fmla="*/ 0 h 4661377"/>
                    <a:gd name="connsiteX1" fmla="*/ 261257 w 1134406"/>
                    <a:gd name="connsiteY1" fmla="*/ 529389 h 4661377"/>
                    <a:gd name="connsiteX2" fmla="*/ 378135 w 1134406"/>
                    <a:gd name="connsiteY2" fmla="*/ 1168782 h 4661377"/>
                    <a:gd name="connsiteX3" fmla="*/ 343759 w 1134406"/>
                    <a:gd name="connsiteY3" fmla="*/ 1546917 h 4661377"/>
                    <a:gd name="connsiteX4" fmla="*/ 646267 w 1134406"/>
                    <a:gd name="connsiteY4" fmla="*/ 2110682 h 4661377"/>
                    <a:gd name="connsiteX5" fmla="*/ 818147 w 1134406"/>
                    <a:gd name="connsiteY5" fmla="*/ 2530069 h 4661377"/>
                    <a:gd name="connsiteX6" fmla="*/ 935025 w 1134406"/>
                    <a:gd name="connsiteY6" fmla="*/ 3052583 h 4661377"/>
                    <a:gd name="connsiteX7" fmla="*/ 1051903 w 1134406"/>
                    <a:gd name="connsiteY7" fmla="*/ 3492595 h 4661377"/>
                    <a:gd name="connsiteX8" fmla="*/ 1017527 w 1134406"/>
                    <a:gd name="connsiteY8" fmla="*/ 4015109 h 4661377"/>
                    <a:gd name="connsiteX9" fmla="*/ 1024403 w 1134406"/>
                    <a:gd name="connsiteY9" fmla="*/ 4406995 h 4661377"/>
                    <a:gd name="connsiteX10" fmla="*/ 1134406 w 1134406"/>
                    <a:gd name="connsiteY10" fmla="*/ 4661377 h 4661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34406" h="4661377">
                      <a:moveTo>
                        <a:pt x="0" y="0"/>
                      </a:moveTo>
                      <a:cubicBezTo>
                        <a:pt x="99117" y="167296"/>
                        <a:pt x="198235" y="334592"/>
                        <a:pt x="261257" y="529389"/>
                      </a:cubicBezTo>
                      <a:cubicBezTo>
                        <a:pt x="324279" y="724186"/>
                        <a:pt x="364385" y="999194"/>
                        <a:pt x="378135" y="1168782"/>
                      </a:cubicBezTo>
                      <a:cubicBezTo>
                        <a:pt x="391885" y="1338370"/>
                        <a:pt x="299070" y="1389934"/>
                        <a:pt x="343759" y="1546917"/>
                      </a:cubicBezTo>
                      <a:cubicBezTo>
                        <a:pt x="388448" y="1703900"/>
                        <a:pt x="567202" y="1946823"/>
                        <a:pt x="646267" y="2110682"/>
                      </a:cubicBezTo>
                      <a:cubicBezTo>
                        <a:pt x="725332" y="2274541"/>
                        <a:pt x="770021" y="2373086"/>
                        <a:pt x="818147" y="2530069"/>
                      </a:cubicBezTo>
                      <a:cubicBezTo>
                        <a:pt x="866273" y="2687052"/>
                        <a:pt x="896066" y="2892162"/>
                        <a:pt x="935025" y="3052583"/>
                      </a:cubicBezTo>
                      <a:cubicBezTo>
                        <a:pt x="973984" y="3213004"/>
                        <a:pt x="1038153" y="3332174"/>
                        <a:pt x="1051903" y="3492595"/>
                      </a:cubicBezTo>
                      <a:cubicBezTo>
                        <a:pt x="1065653" y="3653016"/>
                        <a:pt x="1022110" y="3862709"/>
                        <a:pt x="1017527" y="4015109"/>
                      </a:cubicBezTo>
                      <a:cubicBezTo>
                        <a:pt x="1012944" y="4167509"/>
                        <a:pt x="1004923" y="4299284"/>
                        <a:pt x="1024403" y="4406995"/>
                      </a:cubicBezTo>
                      <a:cubicBezTo>
                        <a:pt x="1043883" y="4514706"/>
                        <a:pt x="1073675" y="4561687"/>
                        <a:pt x="1134406" y="4661377"/>
                      </a:cubicBezTo>
                    </a:path>
                  </a:pathLst>
                </a:custGeom>
                <a:noFill/>
                <a:ln>
                  <a:solidFill>
                    <a:srgbClr val="00206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sp>
            <p:nvSpPr>
              <p:cNvPr id="18" name="Vrije vorm 17"/>
              <p:cNvSpPr/>
              <p:nvPr/>
            </p:nvSpPr>
            <p:spPr>
              <a:xfrm>
                <a:off x="4523511" y="1959429"/>
                <a:ext cx="4544499" cy="540780"/>
              </a:xfrm>
              <a:custGeom>
                <a:avLst/>
                <a:gdLst>
                  <a:gd name="connsiteX0" fmla="*/ 0 w 4544499"/>
                  <a:gd name="connsiteY0" fmla="*/ 501888 h 540780"/>
                  <a:gd name="connsiteX1" fmla="*/ 364385 w 4544499"/>
                  <a:gd name="connsiteY1" fmla="*/ 529389 h 540780"/>
                  <a:gd name="connsiteX2" fmla="*/ 921275 w 4544499"/>
                  <a:gd name="connsiteY2" fmla="*/ 336884 h 540780"/>
                  <a:gd name="connsiteX3" fmla="*/ 1141281 w 4544499"/>
                  <a:gd name="connsiteY3" fmla="*/ 171879 h 540780"/>
                  <a:gd name="connsiteX4" fmla="*/ 1608794 w 4544499"/>
                  <a:gd name="connsiteY4" fmla="*/ 144379 h 540780"/>
                  <a:gd name="connsiteX5" fmla="*/ 1787549 w 4544499"/>
                  <a:gd name="connsiteY5" fmla="*/ 137503 h 540780"/>
                  <a:gd name="connsiteX6" fmla="*/ 1980054 w 4544499"/>
                  <a:gd name="connsiteY6" fmla="*/ 185630 h 540780"/>
                  <a:gd name="connsiteX7" fmla="*/ 2310063 w 4544499"/>
                  <a:gd name="connsiteY7" fmla="*/ 123753 h 540780"/>
                  <a:gd name="connsiteX8" fmla="*/ 2915079 w 4544499"/>
                  <a:gd name="connsiteY8" fmla="*/ 220006 h 540780"/>
                  <a:gd name="connsiteX9" fmla="*/ 3341341 w 4544499"/>
                  <a:gd name="connsiteY9" fmla="*/ 116878 h 540780"/>
                  <a:gd name="connsiteX10" fmla="*/ 3918857 w 4544499"/>
                  <a:gd name="connsiteY10" fmla="*/ 0 h 540780"/>
                  <a:gd name="connsiteX11" fmla="*/ 4544499 w 4544499"/>
                  <a:gd name="connsiteY11" fmla="*/ 116878 h 54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544499" h="540780">
                    <a:moveTo>
                      <a:pt x="0" y="501888"/>
                    </a:moveTo>
                    <a:cubicBezTo>
                      <a:pt x="105419" y="529389"/>
                      <a:pt x="210839" y="556890"/>
                      <a:pt x="364385" y="529389"/>
                    </a:cubicBezTo>
                    <a:cubicBezTo>
                      <a:pt x="517931" y="501888"/>
                      <a:pt x="791792" y="396469"/>
                      <a:pt x="921275" y="336884"/>
                    </a:cubicBezTo>
                    <a:cubicBezTo>
                      <a:pt x="1050758" y="277299"/>
                      <a:pt x="1026695" y="203963"/>
                      <a:pt x="1141281" y="171879"/>
                    </a:cubicBezTo>
                    <a:cubicBezTo>
                      <a:pt x="1255868" y="139795"/>
                      <a:pt x="1501083" y="150108"/>
                      <a:pt x="1608794" y="144379"/>
                    </a:cubicBezTo>
                    <a:cubicBezTo>
                      <a:pt x="1716505" y="138650"/>
                      <a:pt x="1725672" y="130628"/>
                      <a:pt x="1787549" y="137503"/>
                    </a:cubicBezTo>
                    <a:cubicBezTo>
                      <a:pt x="1849426" y="144378"/>
                      <a:pt x="1892968" y="187922"/>
                      <a:pt x="1980054" y="185630"/>
                    </a:cubicBezTo>
                    <a:cubicBezTo>
                      <a:pt x="2067140" y="183338"/>
                      <a:pt x="2154226" y="118024"/>
                      <a:pt x="2310063" y="123753"/>
                    </a:cubicBezTo>
                    <a:cubicBezTo>
                      <a:pt x="2465900" y="129482"/>
                      <a:pt x="2743199" y="221152"/>
                      <a:pt x="2915079" y="220006"/>
                    </a:cubicBezTo>
                    <a:cubicBezTo>
                      <a:pt x="3086959" y="218860"/>
                      <a:pt x="3174045" y="153546"/>
                      <a:pt x="3341341" y="116878"/>
                    </a:cubicBezTo>
                    <a:cubicBezTo>
                      <a:pt x="3508637" y="80210"/>
                      <a:pt x="3718331" y="0"/>
                      <a:pt x="3918857" y="0"/>
                    </a:cubicBezTo>
                    <a:cubicBezTo>
                      <a:pt x="4119383" y="0"/>
                      <a:pt x="4331941" y="58439"/>
                      <a:pt x="4544499" y="116878"/>
                    </a:cubicBezTo>
                  </a:path>
                </a:pathLst>
              </a:custGeom>
              <a:noFill/>
              <a:ln w="25400">
                <a:solidFill>
                  <a:srgbClr val="002060"/>
                </a:solidFill>
                <a:headEnd type="triangle" w="med" len="lg"/>
                <a:tailEnd type="triangle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7" name="Vrije vorm 26"/>
            <p:cNvSpPr/>
            <p:nvPr/>
          </p:nvSpPr>
          <p:spPr>
            <a:xfrm>
              <a:off x="6071430" y="92467"/>
              <a:ext cx="395231" cy="1302507"/>
            </a:xfrm>
            <a:custGeom>
              <a:avLst/>
              <a:gdLst>
                <a:gd name="connsiteX0" fmla="*/ 0 w 375801"/>
                <a:gd name="connsiteY0" fmla="*/ 0 h 1315093"/>
                <a:gd name="connsiteX1" fmla="*/ 143838 w 375801"/>
                <a:gd name="connsiteY1" fmla="*/ 226032 h 1315093"/>
                <a:gd name="connsiteX2" fmla="*/ 308225 w 375801"/>
                <a:gd name="connsiteY2" fmla="*/ 616450 h 1315093"/>
                <a:gd name="connsiteX3" fmla="*/ 369870 w 375801"/>
                <a:gd name="connsiteY3" fmla="*/ 1037690 h 1315093"/>
                <a:gd name="connsiteX4" fmla="*/ 369870 w 375801"/>
                <a:gd name="connsiteY4" fmla="*/ 1315093 h 1315093"/>
                <a:gd name="connsiteX0" fmla="*/ 0 w 401497"/>
                <a:gd name="connsiteY0" fmla="*/ 0 h 1325367"/>
                <a:gd name="connsiteX1" fmla="*/ 143838 w 401497"/>
                <a:gd name="connsiteY1" fmla="*/ 226032 h 1325367"/>
                <a:gd name="connsiteX2" fmla="*/ 308225 w 401497"/>
                <a:gd name="connsiteY2" fmla="*/ 616450 h 1325367"/>
                <a:gd name="connsiteX3" fmla="*/ 369870 w 401497"/>
                <a:gd name="connsiteY3" fmla="*/ 1037690 h 1325367"/>
                <a:gd name="connsiteX4" fmla="*/ 400693 w 401497"/>
                <a:gd name="connsiteY4" fmla="*/ 1325367 h 1325367"/>
                <a:gd name="connsiteX0" fmla="*/ 0 w 402029"/>
                <a:gd name="connsiteY0" fmla="*/ 0 h 1325367"/>
                <a:gd name="connsiteX1" fmla="*/ 143838 w 402029"/>
                <a:gd name="connsiteY1" fmla="*/ 226032 h 1325367"/>
                <a:gd name="connsiteX2" fmla="*/ 308225 w 402029"/>
                <a:gd name="connsiteY2" fmla="*/ 616450 h 1325367"/>
                <a:gd name="connsiteX3" fmla="*/ 380144 w 402029"/>
                <a:gd name="connsiteY3" fmla="*/ 996594 h 1325367"/>
                <a:gd name="connsiteX4" fmla="*/ 400693 w 402029"/>
                <a:gd name="connsiteY4" fmla="*/ 1325367 h 1325367"/>
                <a:gd name="connsiteX0" fmla="*/ 0 w 395231"/>
                <a:gd name="connsiteY0" fmla="*/ 0 h 1302507"/>
                <a:gd name="connsiteX1" fmla="*/ 143838 w 395231"/>
                <a:gd name="connsiteY1" fmla="*/ 226032 h 1302507"/>
                <a:gd name="connsiteX2" fmla="*/ 308225 w 395231"/>
                <a:gd name="connsiteY2" fmla="*/ 616450 h 1302507"/>
                <a:gd name="connsiteX3" fmla="*/ 380144 w 395231"/>
                <a:gd name="connsiteY3" fmla="*/ 996594 h 1302507"/>
                <a:gd name="connsiteX4" fmla="*/ 393073 w 395231"/>
                <a:gd name="connsiteY4" fmla="*/ 1302507 h 130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231" h="1302507">
                  <a:moveTo>
                    <a:pt x="0" y="0"/>
                  </a:moveTo>
                  <a:cubicBezTo>
                    <a:pt x="46233" y="61645"/>
                    <a:pt x="92467" y="123290"/>
                    <a:pt x="143838" y="226032"/>
                  </a:cubicBezTo>
                  <a:cubicBezTo>
                    <a:pt x="195209" y="328774"/>
                    <a:pt x="268841" y="488023"/>
                    <a:pt x="308225" y="616450"/>
                  </a:cubicBezTo>
                  <a:cubicBezTo>
                    <a:pt x="347609" y="744877"/>
                    <a:pt x="366003" y="882251"/>
                    <a:pt x="380144" y="996594"/>
                  </a:cubicBezTo>
                  <a:cubicBezTo>
                    <a:pt x="394285" y="1110937"/>
                    <a:pt x="398210" y="1222026"/>
                    <a:pt x="393073" y="1302507"/>
                  </a:cubicBezTo>
                </a:path>
              </a:pathLst>
            </a:custGeom>
            <a:noFill/>
            <a:ln w="317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Vrije vorm 27"/>
            <p:cNvSpPr/>
            <p:nvPr/>
          </p:nvSpPr>
          <p:spPr>
            <a:xfrm>
              <a:off x="6810001" y="2376327"/>
              <a:ext cx="354287" cy="2288140"/>
            </a:xfrm>
            <a:custGeom>
              <a:avLst/>
              <a:gdLst>
                <a:gd name="connsiteX0" fmla="*/ 0 w 339047"/>
                <a:gd name="connsiteY0" fmla="*/ 0 h 2250040"/>
                <a:gd name="connsiteX1" fmla="*/ 92468 w 339047"/>
                <a:gd name="connsiteY1" fmla="*/ 195209 h 2250040"/>
                <a:gd name="connsiteX2" fmla="*/ 143838 w 339047"/>
                <a:gd name="connsiteY2" fmla="*/ 441789 h 2250040"/>
                <a:gd name="connsiteX3" fmla="*/ 195209 w 339047"/>
                <a:gd name="connsiteY3" fmla="*/ 708917 h 2250040"/>
                <a:gd name="connsiteX4" fmla="*/ 287677 w 339047"/>
                <a:gd name="connsiteY4" fmla="*/ 1017142 h 2250040"/>
                <a:gd name="connsiteX5" fmla="*/ 318499 w 339047"/>
                <a:gd name="connsiteY5" fmla="*/ 1284270 h 2250040"/>
                <a:gd name="connsiteX6" fmla="*/ 287677 w 339047"/>
                <a:gd name="connsiteY6" fmla="*/ 1654139 h 2250040"/>
                <a:gd name="connsiteX7" fmla="*/ 277402 w 339047"/>
                <a:gd name="connsiteY7" fmla="*/ 1941816 h 2250040"/>
                <a:gd name="connsiteX8" fmla="*/ 318499 w 339047"/>
                <a:gd name="connsiteY8" fmla="*/ 2188395 h 2250040"/>
                <a:gd name="connsiteX9" fmla="*/ 339047 w 339047"/>
                <a:gd name="connsiteY9" fmla="*/ 2250040 h 2250040"/>
                <a:gd name="connsiteX0" fmla="*/ 0 w 354287"/>
                <a:gd name="connsiteY0" fmla="*/ 0 h 2288140"/>
                <a:gd name="connsiteX1" fmla="*/ 107708 w 354287"/>
                <a:gd name="connsiteY1" fmla="*/ 233309 h 2288140"/>
                <a:gd name="connsiteX2" fmla="*/ 159078 w 354287"/>
                <a:gd name="connsiteY2" fmla="*/ 479889 h 2288140"/>
                <a:gd name="connsiteX3" fmla="*/ 210449 w 354287"/>
                <a:gd name="connsiteY3" fmla="*/ 747017 h 2288140"/>
                <a:gd name="connsiteX4" fmla="*/ 302917 w 354287"/>
                <a:gd name="connsiteY4" fmla="*/ 1055242 h 2288140"/>
                <a:gd name="connsiteX5" fmla="*/ 333739 w 354287"/>
                <a:gd name="connsiteY5" fmla="*/ 1322370 h 2288140"/>
                <a:gd name="connsiteX6" fmla="*/ 302917 w 354287"/>
                <a:gd name="connsiteY6" fmla="*/ 1692239 h 2288140"/>
                <a:gd name="connsiteX7" fmla="*/ 292642 w 354287"/>
                <a:gd name="connsiteY7" fmla="*/ 1979916 h 2288140"/>
                <a:gd name="connsiteX8" fmla="*/ 333739 w 354287"/>
                <a:gd name="connsiteY8" fmla="*/ 2226495 h 2288140"/>
                <a:gd name="connsiteX9" fmla="*/ 354287 w 354287"/>
                <a:gd name="connsiteY9" fmla="*/ 2288140 h 228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4287" h="2288140">
                  <a:moveTo>
                    <a:pt x="0" y="0"/>
                  </a:moveTo>
                  <a:cubicBezTo>
                    <a:pt x="34247" y="60789"/>
                    <a:pt x="81195" y="153328"/>
                    <a:pt x="107708" y="233309"/>
                  </a:cubicBezTo>
                  <a:cubicBezTo>
                    <a:pt x="134221" y="313290"/>
                    <a:pt x="141955" y="394271"/>
                    <a:pt x="159078" y="479889"/>
                  </a:cubicBezTo>
                  <a:cubicBezTo>
                    <a:pt x="176201" y="565507"/>
                    <a:pt x="186476" y="651125"/>
                    <a:pt x="210449" y="747017"/>
                  </a:cubicBezTo>
                  <a:cubicBezTo>
                    <a:pt x="234422" y="842909"/>
                    <a:pt x="282369" y="959350"/>
                    <a:pt x="302917" y="1055242"/>
                  </a:cubicBezTo>
                  <a:cubicBezTo>
                    <a:pt x="323465" y="1151134"/>
                    <a:pt x="333739" y="1216204"/>
                    <a:pt x="333739" y="1322370"/>
                  </a:cubicBezTo>
                  <a:cubicBezTo>
                    <a:pt x="333739" y="1428536"/>
                    <a:pt x="309767" y="1582648"/>
                    <a:pt x="302917" y="1692239"/>
                  </a:cubicBezTo>
                  <a:cubicBezTo>
                    <a:pt x="296067" y="1801830"/>
                    <a:pt x="287505" y="1890873"/>
                    <a:pt x="292642" y="1979916"/>
                  </a:cubicBezTo>
                  <a:cubicBezTo>
                    <a:pt x="297779" y="2068959"/>
                    <a:pt x="323465" y="2175124"/>
                    <a:pt x="333739" y="2226495"/>
                  </a:cubicBezTo>
                  <a:cubicBezTo>
                    <a:pt x="344013" y="2277866"/>
                    <a:pt x="349150" y="2283003"/>
                    <a:pt x="354287" y="2288140"/>
                  </a:cubicBezTo>
                </a:path>
              </a:pathLst>
            </a:custGeom>
            <a:noFill/>
            <a:ln w="317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9" name="Tekstvak 28"/>
          <p:cNvSpPr txBox="1"/>
          <p:nvPr/>
        </p:nvSpPr>
        <p:spPr>
          <a:xfrm rot="3825912">
            <a:off x="6084944" y="1736823"/>
            <a:ext cx="6967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="1" dirty="0" smtClean="0">
                <a:solidFill>
                  <a:srgbClr val="002060"/>
                </a:solidFill>
                <a:latin typeface="Futura Std Medium" pitchFamily="34" charset="0"/>
              </a:rPr>
              <a:t>Kerkstraat</a:t>
            </a:r>
            <a:endParaRPr lang="nl-NL" sz="800" b="1" dirty="0">
              <a:solidFill>
                <a:srgbClr val="002060"/>
              </a:solidFill>
              <a:latin typeface="Futura Std Medium" pitchFamily="34" charset="0"/>
            </a:endParaRPr>
          </a:p>
        </p:txBody>
      </p:sp>
      <p:sp>
        <p:nvSpPr>
          <p:cNvPr id="30" name="Tekstvak 29"/>
          <p:cNvSpPr txBox="1"/>
          <p:nvPr/>
        </p:nvSpPr>
        <p:spPr>
          <a:xfrm rot="580024">
            <a:off x="8515906" y="2014375"/>
            <a:ext cx="6511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 smtClean="0">
                <a:solidFill>
                  <a:srgbClr val="002060"/>
                </a:solidFill>
                <a:latin typeface="Futura Std Medium" pitchFamily="34" charset="0"/>
              </a:rPr>
              <a:t>Statenweg</a:t>
            </a:r>
            <a:endParaRPr lang="nl-NL" sz="800" b="1" dirty="0">
              <a:solidFill>
                <a:srgbClr val="777777"/>
              </a:solidFill>
              <a:latin typeface="Futura Std Medium" pitchFamily="34" charset="0"/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4499992" y="2284298"/>
            <a:ext cx="6110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 err="1" smtClean="0">
                <a:solidFill>
                  <a:srgbClr val="002060"/>
                </a:solidFill>
                <a:latin typeface="Futura Std Medium" pitchFamily="34" charset="0"/>
              </a:rPr>
              <a:t>Erpseweg</a:t>
            </a:r>
            <a:endParaRPr lang="nl-NL" sz="800" b="1" dirty="0">
              <a:solidFill>
                <a:srgbClr val="777777"/>
              </a:solidFill>
              <a:latin typeface="Futura Std Medium" pitchFamily="34" charset="0"/>
            </a:endParaRPr>
          </a:p>
        </p:txBody>
      </p:sp>
      <p:sp>
        <p:nvSpPr>
          <p:cNvPr id="32" name="Tekstvak 31"/>
          <p:cNvSpPr txBox="1"/>
          <p:nvPr/>
        </p:nvSpPr>
        <p:spPr>
          <a:xfrm rot="17110572">
            <a:off x="6637386" y="1376177"/>
            <a:ext cx="6703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 smtClean="0">
                <a:solidFill>
                  <a:srgbClr val="002060"/>
                </a:solidFill>
                <a:latin typeface="Futura Std Medium" pitchFamily="34" charset="0"/>
              </a:rPr>
              <a:t>Burgtstraat</a:t>
            </a:r>
            <a:endParaRPr lang="nl-NL" sz="800" b="1" dirty="0">
              <a:solidFill>
                <a:srgbClr val="777777"/>
              </a:solidFill>
              <a:latin typeface="Futura Std Medium" pitchFamily="34" charset="0"/>
            </a:endParaRPr>
          </a:p>
        </p:txBody>
      </p:sp>
      <p:sp>
        <p:nvSpPr>
          <p:cNvPr id="33" name="Tekstvak 32"/>
          <p:cNvSpPr txBox="1"/>
          <p:nvPr/>
        </p:nvSpPr>
        <p:spPr>
          <a:xfrm rot="4681415">
            <a:off x="6848593" y="311503"/>
            <a:ext cx="7537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 smtClean="0">
                <a:solidFill>
                  <a:srgbClr val="002060"/>
                </a:solidFill>
                <a:latin typeface="Futura Std Medium" pitchFamily="34" charset="0"/>
              </a:rPr>
              <a:t>Bovenstehuis</a:t>
            </a:r>
            <a:endParaRPr lang="nl-NL" sz="800" b="1" dirty="0">
              <a:solidFill>
                <a:srgbClr val="777777"/>
              </a:solidFill>
              <a:latin typeface="Futura Std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37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idx="4294967295"/>
          </p:nvPr>
        </p:nvSpPr>
        <p:spPr>
          <a:xfrm>
            <a:off x="251842" y="379413"/>
            <a:ext cx="4248150" cy="4333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defRPr lang="nl-NL" sz="2400" b="1" kern="1200" dirty="0">
                <a:solidFill>
                  <a:schemeClr val="tx1"/>
                </a:solidFill>
                <a:latin typeface="Futura Std Medium" pitchFamily="34" charset="0"/>
                <a:ea typeface="+mn-ea"/>
                <a:cs typeface="+mn-cs"/>
              </a:defRPr>
            </a:lvl1pPr>
          </a:lstStyle>
          <a:p>
            <a:r>
              <a:rPr lang="nl-NL" dirty="0" smtClean="0"/>
              <a:t>Aanleiding</a:t>
            </a:r>
            <a:endParaRPr lang="nl-NL" dirty="0"/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sz="quarter" idx="4294967295"/>
          </p:nvPr>
        </p:nvSpPr>
        <p:spPr>
          <a:xfrm>
            <a:off x="251842" y="915988"/>
            <a:ext cx="4248150" cy="1655762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"/>
              <a:defRPr sz="1800">
                <a:solidFill>
                  <a:srgbClr val="777777"/>
                </a:solidFill>
                <a:latin typeface="Futura Std Medium" pitchFamily="34" charset="0"/>
              </a:defRPr>
            </a:lvl1pPr>
            <a:lvl2pPr marL="538163" indent="-180975">
              <a:buFont typeface="Arial Narrow" panose="020B0606020202030204" pitchFamily="34" charset="0"/>
              <a:buChar char="-"/>
              <a:defRPr sz="1400">
                <a:solidFill>
                  <a:srgbClr val="777777"/>
                </a:solidFill>
                <a:latin typeface="Futura Std Medium" pitchFamily="34" charset="0"/>
              </a:defRPr>
            </a:lvl2pPr>
            <a:lvl3pPr marL="717550" indent="-179388">
              <a:buFont typeface="Arial" panose="020B0604020202020204" pitchFamily="34" charset="0"/>
              <a:buChar char="•"/>
              <a:defRPr sz="1200">
                <a:solidFill>
                  <a:srgbClr val="777777"/>
                </a:solidFill>
                <a:latin typeface="Futura Std Medium" pitchFamily="34" charset="0"/>
              </a:defRPr>
            </a:lvl3pPr>
          </a:lstStyle>
          <a:p>
            <a:pPr lvl="0"/>
            <a:r>
              <a:rPr lang="nl-NL" dirty="0" smtClean="0"/>
              <a:t>Wat zijn de raakvlakken?</a:t>
            </a:r>
          </a:p>
          <a:p>
            <a:pPr lvl="1"/>
            <a:r>
              <a:rPr lang="nl-NL" dirty="0" smtClean="0"/>
              <a:t>Randweg Boekel </a:t>
            </a:r>
            <a:r>
              <a:rPr lang="nl-NL" dirty="0" smtClean="0">
                <a:sym typeface="Wingdings" panose="05000000000000000000" pitchFamily="2" charset="2"/>
              </a:rPr>
              <a:t> welk verkeer resteert in de kern?</a:t>
            </a:r>
          </a:p>
          <a:p>
            <a:pPr lvl="1"/>
            <a:endParaRPr lang="nl-NL" dirty="0">
              <a:sym typeface="Wingdings" panose="05000000000000000000" pitchFamily="2" charset="2"/>
            </a:endParaRPr>
          </a:p>
          <a:p>
            <a:pPr lvl="1"/>
            <a:r>
              <a:rPr lang="nl-NL" dirty="0"/>
              <a:t>Stedenbouwkundige opzet De Burgt </a:t>
            </a:r>
          </a:p>
          <a:p>
            <a:pPr marL="176213" lvl="1" indent="0">
              <a:buNone/>
            </a:pPr>
            <a:r>
              <a:rPr lang="nl-NL" dirty="0">
                <a:sym typeface="Wingdings" panose="05000000000000000000" pitchFamily="2" charset="2"/>
              </a:rPr>
              <a:t>	 Hoeveel verkeer komt erbij?</a:t>
            </a:r>
            <a:endParaRPr lang="nl-NL" dirty="0"/>
          </a:p>
          <a:p>
            <a:pPr lvl="1"/>
            <a:endParaRPr lang="nl-NL" dirty="0" smtClean="0"/>
          </a:p>
          <a:p>
            <a:pPr lvl="1"/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390" y="252413"/>
            <a:ext cx="344805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ep 30"/>
          <p:cNvGrpSpPr/>
          <p:nvPr/>
        </p:nvGrpSpPr>
        <p:grpSpPr>
          <a:xfrm>
            <a:off x="1835696" y="699542"/>
            <a:ext cx="5256584" cy="2826896"/>
            <a:chOff x="1835696" y="699542"/>
            <a:chExt cx="5256584" cy="2826896"/>
          </a:xfrm>
        </p:grpSpPr>
        <p:sp>
          <p:nvSpPr>
            <p:cNvPr id="3" name="Tekstvak 2"/>
            <p:cNvSpPr txBox="1"/>
            <p:nvPr/>
          </p:nvSpPr>
          <p:spPr>
            <a:xfrm>
              <a:off x="1835696" y="2787774"/>
              <a:ext cx="2448272" cy="738664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1400" b="0" dirty="0" smtClean="0">
                  <a:solidFill>
                    <a:srgbClr val="777777"/>
                  </a:solidFill>
                  <a:latin typeface="Futura Std Medium" pitchFamily="34" charset="0"/>
                </a:rPr>
                <a:t>Bovenstehuis: toename van 1.000 </a:t>
              </a:r>
              <a:r>
                <a:rPr lang="nl-NL" sz="1400" b="0" dirty="0" smtClean="0">
                  <a:solidFill>
                    <a:srgbClr val="777777"/>
                  </a:solidFill>
                  <a:latin typeface="Futura Std Medium" pitchFamily="34" charset="0"/>
                  <a:sym typeface="Wingdings" panose="05000000000000000000" pitchFamily="2" charset="2"/>
                </a:rPr>
                <a:t> 1.500 voertuigen, exclusief De Burgt</a:t>
              </a:r>
              <a:endParaRPr lang="nl-NL" sz="1400" b="0" dirty="0" smtClean="0">
                <a:solidFill>
                  <a:srgbClr val="777777"/>
                </a:solidFill>
                <a:latin typeface="Futura Std Medium" pitchFamily="34" charset="0"/>
              </a:endParaRPr>
            </a:p>
          </p:txBody>
        </p:sp>
        <p:sp>
          <p:nvSpPr>
            <p:cNvPr id="19" name="Rechthoek 18"/>
            <p:cNvSpPr/>
            <p:nvPr/>
          </p:nvSpPr>
          <p:spPr>
            <a:xfrm>
              <a:off x="6948264" y="699542"/>
              <a:ext cx="144016" cy="216024"/>
            </a:xfrm>
            <a:prstGeom prst="rect">
              <a:avLst/>
            </a:prstGeom>
            <a:noFill/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30" name="Rechte verbindingslijn met pijl 29"/>
            <p:cNvCxnSpPr>
              <a:endCxn id="3" idx="3"/>
            </p:cNvCxnSpPr>
            <p:nvPr/>
          </p:nvCxnSpPr>
          <p:spPr>
            <a:xfrm flipH="1">
              <a:off x="4283968" y="915566"/>
              <a:ext cx="2664296" cy="2241540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02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idx="4294967295"/>
          </p:nvPr>
        </p:nvSpPr>
        <p:spPr>
          <a:xfrm>
            <a:off x="251842" y="379413"/>
            <a:ext cx="4248150" cy="4333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defRPr lang="nl-NL" sz="2400" b="1" kern="1200" dirty="0">
                <a:solidFill>
                  <a:schemeClr val="tx1"/>
                </a:solidFill>
                <a:latin typeface="Futura Std Medium" pitchFamily="34" charset="0"/>
                <a:ea typeface="+mn-ea"/>
                <a:cs typeface="+mn-cs"/>
              </a:defRPr>
            </a:lvl1pPr>
          </a:lstStyle>
          <a:p>
            <a:r>
              <a:rPr lang="nl-NL" dirty="0" smtClean="0"/>
              <a:t>Varianten</a:t>
            </a:r>
            <a:endParaRPr lang="nl-NL" dirty="0"/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sz="quarter" idx="4294967295"/>
          </p:nvPr>
        </p:nvSpPr>
        <p:spPr>
          <a:xfrm>
            <a:off x="251842" y="915988"/>
            <a:ext cx="4248150" cy="2447850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"/>
              <a:defRPr sz="1800">
                <a:solidFill>
                  <a:srgbClr val="777777"/>
                </a:solidFill>
                <a:latin typeface="Futura Std Medium" pitchFamily="34" charset="0"/>
              </a:defRPr>
            </a:lvl1pPr>
            <a:lvl2pPr marL="538163" indent="-180975">
              <a:buFont typeface="Arial Narrow" panose="020B0606020202030204" pitchFamily="34" charset="0"/>
              <a:buChar char="-"/>
              <a:defRPr sz="1400">
                <a:solidFill>
                  <a:srgbClr val="777777"/>
                </a:solidFill>
                <a:latin typeface="Futura Std Medium" pitchFamily="34" charset="0"/>
              </a:defRPr>
            </a:lvl2pPr>
            <a:lvl3pPr marL="717550" indent="-179388">
              <a:buFont typeface="Arial" panose="020B0604020202020204" pitchFamily="34" charset="0"/>
              <a:buChar char="•"/>
              <a:defRPr sz="1200">
                <a:solidFill>
                  <a:srgbClr val="777777"/>
                </a:solidFill>
                <a:latin typeface="Futura Std Medium" pitchFamily="34" charset="0"/>
              </a:defRPr>
            </a:lvl3pPr>
          </a:lstStyle>
          <a:p>
            <a:pPr lvl="0"/>
            <a:r>
              <a:rPr lang="nl-NL" dirty="0" smtClean="0"/>
              <a:t>Variant 1: Behoud huidige structuur</a:t>
            </a:r>
          </a:p>
          <a:p>
            <a:pPr lvl="1"/>
            <a:r>
              <a:rPr lang="nl-NL" dirty="0" smtClean="0"/>
              <a:t>Knip Burgtstraat ter voorkoming sluipverkeer</a:t>
            </a:r>
          </a:p>
          <a:p>
            <a:pPr marL="357188" lvl="1" indent="0">
              <a:buNone/>
            </a:pPr>
            <a:r>
              <a:rPr lang="nl-NL" dirty="0"/>
              <a:t> </a:t>
            </a:r>
            <a:r>
              <a:rPr lang="nl-NL" dirty="0" smtClean="0"/>
              <a:t>   Beatrixlaan en Burgtstraat</a:t>
            </a:r>
          </a:p>
          <a:p>
            <a:pPr marL="357188" lvl="1" indent="0">
              <a:buNone/>
            </a:pPr>
            <a:endParaRPr lang="nl-NL" dirty="0"/>
          </a:p>
          <a:p>
            <a:pPr marL="357188" lvl="1" indent="0">
              <a:buNone/>
            </a:pPr>
            <a:r>
              <a:rPr lang="nl-NL" dirty="0" smtClean="0"/>
              <a:t>Aandachtspunten:</a:t>
            </a:r>
          </a:p>
          <a:p>
            <a:pPr lvl="1">
              <a:buFontTx/>
              <a:buChar char="-"/>
            </a:pPr>
            <a:r>
              <a:rPr lang="nl-NL" dirty="0" smtClean="0"/>
              <a:t>Centrum niet verkeersluw</a:t>
            </a:r>
          </a:p>
          <a:p>
            <a:pPr lvl="1">
              <a:buFontTx/>
              <a:buChar char="-"/>
            </a:pPr>
            <a:r>
              <a:rPr lang="nl-NL" dirty="0" smtClean="0"/>
              <a:t>Verkeerstoename Bovenstehuis, Peelsehuis, Gewandhuis (hinder)</a:t>
            </a:r>
          </a:p>
          <a:p>
            <a:pPr lvl="1">
              <a:buFontTx/>
              <a:buChar char="-"/>
            </a:pPr>
            <a:r>
              <a:rPr lang="nl-NL" dirty="0" smtClean="0"/>
              <a:t>Aansluiting Volkelseweg (veiligheid)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078" y="28209"/>
            <a:ext cx="4685426" cy="506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hthoek 17"/>
          <p:cNvSpPr/>
          <p:nvPr/>
        </p:nvSpPr>
        <p:spPr>
          <a:xfrm>
            <a:off x="4423078" y="28209"/>
            <a:ext cx="4685426" cy="5063821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rije vorm 18"/>
          <p:cNvSpPr/>
          <p:nvPr/>
        </p:nvSpPr>
        <p:spPr>
          <a:xfrm>
            <a:off x="6091053" y="96252"/>
            <a:ext cx="1134406" cy="4661377"/>
          </a:xfrm>
          <a:custGeom>
            <a:avLst/>
            <a:gdLst>
              <a:gd name="connsiteX0" fmla="*/ 0 w 1388788"/>
              <a:gd name="connsiteY0" fmla="*/ 0 h 5005136"/>
              <a:gd name="connsiteX1" fmla="*/ 261257 w 1388788"/>
              <a:gd name="connsiteY1" fmla="*/ 529389 h 5005136"/>
              <a:gd name="connsiteX2" fmla="*/ 378135 w 1388788"/>
              <a:gd name="connsiteY2" fmla="*/ 1168782 h 5005136"/>
              <a:gd name="connsiteX3" fmla="*/ 343759 w 1388788"/>
              <a:gd name="connsiteY3" fmla="*/ 1546917 h 5005136"/>
              <a:gd name="connsiteX4" fmla="*/ 646267 w 1388788"/>
              <a:gd name="connsiteY4" fmla="*/ 2110682 h 5005136"/>
              <a:gd name="connsiteX5" fmla="*/ 818147 w 1388788"/>
              <a:gd name="connsiteY5" fmla="*/ 2530069 h 5005136"/>
              <a:gd name="connsiteX6" fmla="*/ 935025 w 1388788"/>
              <a:gd name="connsiteY6" fmla="*/ 3052583 h 5005136"/>
              <a:gd name="connsiteX7" fmla="*/ 1051903 w 1388788"/>
              <a:gd name="connsiteY7" fmla="*/ 3492595 h 5005136"/>
              <a:gd name="connsiteX8" fmla="*/ 1017527 w 1388788"/>
              <a:gd name="connsiteY8" fmla="*/ 4015109 h 5005136"/>
              <a:gd name="connsiteX9" fmla="*/ 1024403 w 1388788"/>
              <a:gd name="connsiteY9" fmla="*/ 4406995 h 5005136"/>
              <a:gd name="connsiteX10" fmla="*/ 1223783 w 1388788"/>
              <a:gd name="connsiteY10" fmla="*/ 4819506 h 5005136"/>
              <a:gd name="connsiteX11" fmla="*/ 1388788 w 1388788"/>
              <a:gd name="connsiteY11" fmla="*/ 5005136 h 5005136"/>
              <a:gd name="connsiteX0" fmla="*/ 0 w 1223783"/>
              <a:gd name="connsiteY0" fmla="*/ 0 h 4819506"/>
              <a:gd name="connsiteX1" fmla="*/ 261257 w 1223783"/>
              <a:gd name="connsiteY1" fmla="*/ 529389 h 4819506"/>
              <a:gd name="connsiteX2" fmla="*/ 378135 w 1223783"/>
              <a:gd name="connsiteY2" fmla="*/ 1168782 h 4819506"/>
              <a:gd name="connsiteX3" fmla="*/ 343759 w 1223783"/>
              <a:gd name="connsiteY3" fmla="*/ 1546917 h 4819506"/>
              <a:gd name="connsiteX4" fmla="*/ 646267 w 1223783"/>
              <a:gd name="connsiteY4" fmla="*/ 2110682 h 4819506"/>
              <a:gd name="connsiteX5" fmla="*/ 818147 w 1223783"/>
              <a:gd name="connsiteY5" fmla="*/ 2530069 h 4819506"/>
              <a:gd name="connsiteX6" fmla="*/ 935025 w 1223783"/>
              <a:gd name="connsiteY6" fmla="*/ 3052583 h 4819506"/>
              <a:gd name="connsiteX7" fmla="*/ 1051903 w 1223783"/>
              <a:gd name="connsiteY7" fmla="*/ 3492595 h 4819506"/>
              <a:gd name="connsiteX8" fmla="*/ 1017527 w 1223783"/>
              <a:gd name="connsiteY8" fmla="*/ 4015109 h 4819506"/>
              <a:gd name="connsiteX9" fmla="*/ 1024403 w 1223783"/>
              <a:gd name="connsiteY9" fmla="*/ 4406995 h 4819506"/>
              <a:gd name="connsiteX10" fmla="*/ 1223783 w 1223783"/>
              <a:gd name="connsiteY10" fmla="*/ 4819506 h 4819506"/>
              <a:gd name="connsiteX0" fmla="*/ 0 w 1134406"/>
              <a:gd name="connsiteY0" fmla="*/ 0 h 4661377"/>
              <a:gd name="connsiteX1" fmla="*/ 261257 w 1134406"/>
              <a:gd name="connsiteY1" fmla="*/ 529389 h 4661377"/>
              <a:gd name="connsiteX2" fmla="*/ 378135 w 1134406"/>
              <a:gd name="connsiteY2" fmla="*/ 1168782 h 4661377"/>
              <a:gd name="connsiteX3" fmla="*/ 343759 w 1134406"/>
              <a:gd name="connsiteY3" fmla="*/ 1546917 h 4661377"/>
              <a:gd name="connsiteX4" fmla="*/ 646267 w 1134406"/>
              <a:gd name="connsiteY4" fmla="*/ 2110682 h 4661377"/>
              <a:gd name="connsiteX5" fmla="*/ 818147 w 1134406"/>
              <a:gd name="connsiteY5" fmla="*/ 2530069 h 4661377"/>
              <a:gd name="connsiteX6" fmla="*/ 935025 w 1134406"/>
              <a:gd name="connsiteY6" fmla="*/ 3052583 h 4661377"/>
              <a:gd name="connsiteX7" fmla="*/ 1051903 w 1134406"/>
              <a:gd name="connsiteY7" fmla="*/ 3492595 h 4661377"/>
              <a:gd name="connsiteX8" fmla="*/ 1017527 w 1134406"/>
              <a:gd name="connsiteY8" fmla="*/ 4015109 h 4661377"/>
              <a:gd name="connsiteX9" fmla="*/ 1024403 w 1134406"/>
              <a:gd name="connsiteY9" fmla="*/ 4406995 h 4661377"/>
              <a:gd name="connsiteX10" fmla="*/ 1134406 w 1134406"/>
              <a:gd name="connsiteY10" fmla="*/ 4661377 h 4661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4406" h="4661377">
                <a:moveTo>
                  <a:pt x="0" y="0"/>
                </a:moveTo>
                <a:cubicBezTo>
                  <a:pt x="99117" y="167296"/>
                  <a:pt x="198235" y="334592"/>
                  <a:pt x="261257" y="529389"/>
                </a:cubicBezTo>
                <a:cubicBezTo>
                  <a:pt x="324279" y="724186"/>
                  <a:pt x="364385" y="999194"/>
                  <a:pt x="378135" y="1168782"/>
                </a:cubicBezTo>
                <a:cubicBezTo>
                  <a:pt x="391885" y="1338370"/>
                  <a:pt x="299070" y="1389934"/>
                  <a:pt x="343759" y="1546917"/>
                </a:cubicBezTo>
                <a:cubicBezTo>
                  <a:pt x="388448" y="1703900"/>
                  <a:pt x="567202" y="1946823"/>
                  <a:pt x="646267" y="2110682"/>
                </a:cubicBezTo>
                <a:cubicBezTo>
                  <a:pt x="725332" y="2274541"/>
                  <a:pt x="770021" y="2373086"/>
                  <a:pt x="818147" y="2530069"/>
                </a:cubicBezTo>
                <a:cubicBezTo>
                  <a:pt x="866273" y="2687052"/>
                  <a:pt x="896066" y="2892162"/>
                  <a:pt x="935025" y="3052583"/>
                </a:cubicBezTo>
                <a:cubicBezTo>
                  <a:pt x="973984" y="3213004"/>
                  <a:pt x="1038153" y="3332174"/>
                  <a:pt x="1051903" y="3492595"/>
                </a:cubicBezTo>
                <a:cubicBezTo>
                  <a:pt x="1065653" y="3653016"/>
                  <a:pt x="1022110" y="3862709"/>
                  <a:pt x="1017527" y="4015109"/>
                </a:cubicBezTo>
                <a:cubicBezTo>
                  <a:pt x="1012944" y="4167509"/>
                  <a:pt x="1004923" y="4299284"/>
                  <a:pt x="1024403" y="4406995"/>
                </a:cubicBezTo>
                <a:cubicBezTo>
                  <a:pt x="1043883" y="4514706"/>
                  <a:pt x="1073675" y="4561687"/>
                  <a:pt x="1134406" y="4661377"/>
                </a:cubicBezTo>
              </a:path>
            </a:pathLst>
          </a:custGeom>
          <a:noFill/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Vrije vorm 19"/>
          <p:cNvSpPr/>
          <p:nvPr/>
        </p:nvSpPr>
        <p:spPr>
          <a:xfrm>
            <a:off x="6782941" y="532863"/>
            <a:ext cx="838200" cy="1376900"/>
          </a:xfrm>
          <a:custGeom>
            <a:avLst/>
            <a:gdLst>
              <a:gd name="connsiteX0" fmla="*/ 114300 w 838200"/>
              <a:gd name="connsiteY0" fmla="*/ 1300162 h 1390650"/>
              <a:gd name="connsiteX1" fmla="*/ 319088 w 838200"/>
              <a:gd name="connsiteY1" fmla="*/ 1228725 h 1390650"/>
              <a:gd name="connsiteX2" fmla="*/ 342900 w 838200"/>
              <a:gd name="connsiteY2" fmla="*/ 1366837 h 1390650"/>
              <a:gd name="connsiteX3" fmla="*/ 604838 w 838200"/>
              <a:gd name="connsiteY3" fmla="*/ 1390650 h 1390650"/>
              <a:gd name="connsiteX4" fmla="*/ 838200 w 838200"/>
              <a:gd name="connsiteY4" fmla="*/ 1343025 h 1390650"/>
              <a:gd name="connsiteX5" fmla="*/ 828675 w 838200"/>
              <a:gd name="connsiteY5" fmla="*/ 842962 h 1390650"/>
              <a:gd name="connsiteX6" fmla="*/ 833438 w 838200"/>
              <a:gd name="connsiteY6" fmla="*/ 604837 h 1390650"/>
              <a:gd name="connsiteX7" fmla="*/ 466725 w 838200"/>
              <a:gd name="connsiteY7" fmla="*/ 0 h 1390650"/>
              <a:gd name="connsiteX8" fmla="*/ 366713 w 838200"/>
              <a:gd name="connsiteY8" fmla="*/ 14287 h 1390650"/>
              <a:gd name="connsiteX9" fmla="*/ 0 w 838200"/>
              <a:gd name="connsiteY9" fmla="*/ 190500 h 1390650"/>
              <a:gd name="connsiteX10" fmla="*/ 71438 w 838200"/>
              <a:gd name="connsiteY10" fmla="*/ 652462 h 1390650"/>
              <a:gd name="connsiteX11" fmla="*/ 442913 w 838200"/>
              <a:gd name="connsiteY11" fmla="*/ 685800 h 1390650"/>
              <a:gd name="connsiteX12" fmla="*/ 319088 w 838200"/>
              <a:gd name="connsiteY12" fmla="*/ 1162050 h 1390650"/>
              <a:gd name="connsiteX13" fmla="*/ 114300 w 838200"/>
              <a:gd name="connsiteY13" fmla="*/ 1300162 h 1390650"/>
              <a:gd name="connsiteX0" fmla="*/ 114300 w 838200"/>
              <a:gd name="connsiteY0" fmla="*/ 1286412 h 1376900"/>
              <a:gd name="connsiteX1" fmla="*/ 319088 w 838200"/>
              <a:gd name="connsiteY1" fmla="*/ 1214975 h 1376900"/>
              <a:gd name="connsiteX2" fmla="*/ 342900 w 838200"/>
              <a:gd name="connsiteY2" fmla="*/ 1353087 h 1376900"/>
              <a:gd name="connsiteX3" fmla="*/ 604838 w 838200"/>
              <a:gd name="connsiteY3" fmla="*/ 1376900 h 1376900"/>
              <a:gd name="connsiteX4" fmla="*/ 838200 w 838200"/>
              <a:gd name="connsiteY4" fmla="*/ 1329275 h 1376900"/>
              <a:gd name="connsiteX5" fmla="*/ 828675 w 838200"/>
              <a:gd name="connsiteY5" fmla="*/ 829212 h 1376900"/>
              <a:gd name="connsiteX6" fmla="*/ 833438 w 838200"/>
              <a:gd name="connsiteY6" fmla="*/ 591087 h 1376900"/>
              <a:gd name="connsiteX7" fmla="*/ 576728 w 838200"/>
              <a:gd name="connsiteY7" fmla="*/ 0 h 1376900"/>
              <a:gd name="connsiteX8" fmla="*/ 366713 w 838200"/>
              <a:gd name="connsiteY8" fmla="*/ 537 h 1376900"/>
              <a:gd name="connsiteX9" fmla="*/ 0 w 838200"/>
              <a:gd name="connsiteY9" fmla="*/ 176750 h 1376900"/>
              <a:gd name="connsiteX10" fmla="*/ 71438 w 838200"/>
              <a:gd name="connsiteY10" fmla="*/ 638712 h 1376900"/>
              <a:gd name="connsiteX11" fmla="*/ 442913 w 838200"/>
              <a:gd name="connsiteY11" fmla="*/ 672050 h 1376900"/>
              <a:gd name="connsiteX12" fmla="*/ 319088 w 838200"/>
              <a:gd name="connsiteY12" fmla="*/ 1148300 h 1376900"/>
              <a:gd name="connsiteX13" fmla="*/ 114300 w 838200"/>
              <a:gd name="connsiteY13" fmla="*/ 1286412 h 137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38200" h="1376900">
                <a:moveTo>
                  <a:pt x="114300" y="1286412"/>
                </a:moveTo>
                <a:lnTo>
                  <a:pt x="319088" y="1214975"/>
                </a:lnTo>
                <a:lnTo>
                  <a:pt x="342900" y="1353087"/>
                </a:lnTo>
                <a:lnTo>
                  <a:pt x="604838" y="1376900"/>
                </a:lnTo>
                <a:lnTo>
                  <a:pt x="838200" y="1329275"/>
                </a:lnTo>
                <a:lnTo>
                  <a:pt x="828675" y="829212"/>
                </a:lnTo>
                <a:cubicBezTo>
                  <a:pt x="830263" y="749837"/>
                  <a:pt x="831850" y="670462"/>
                  <a:pt x="833438" y="591087"/>
                </a:cubicBezTo>
                <a:lnTo>
                  <a:pt x="576728" y="0"/>
                </a:lnTo>
                <a:lnTo>
                  <a:pt x="366713" y="537"/>
                </a:lnTo>
                <a:lnTo>
                  <a:pt x="0" y="176750"/>
                </a:lnTo>
                <a:lnTo>
                  <a:pt x="71438" y="638712"/>
                </a:lnTo>
                <a:lnTo>
                  <a:pt x="442913" y="672050"/>
                </a:lnTo>
                <a:lnTo>
                  <a:pt x="319088" y="1148300"/>
                </a:lnTo>
                <a:lnTo>
                  <a:pt x="114300" y="1286412"/>
                </a:lnTo>
                <a:close/>
              </a:path>
            </a:pathLst>
          </a:custGeom>
          <a:solidFill>
            <a:srgbClr val="FFFF00">
              <a:alpha val="45000"/>
            </a:srgbClr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6" name="Groep 25"/>
          <p:cNvGrpSpPr/>
          <p:nvPr/>
        </p:nvGrpSpPr>
        <p:grpSpPr>
          <a:xfrm>
            <a:off x="4407358" y="13272"/>
            <a:ext cx="2857252" cy="4767274"/>
            <a:chOff x="4263342" y="13272"/>
            <a:chExt cx="2857252" cy="4767274"/>
          </a:xfrm>
        </p:grpSpPr>
        <p:sp>
          <p:nvSpPr>
            <p:cNvPr id="27" name="Vrije vorm 26"/>
            <p:cNvSpPr/>
            <p:nvPr/>
          </p:nvSpPr>
          <p:spPr>
            <a:xfrm>
              <a:off x="4318075" y="13272"/>
              <a:ext cx="2743126" cy="4711127"/>
            </a:xfrm>
            <a:custGeom>
              <a:avLst/>
              <a:gdLst>
                <a:gd name="connsiteX0" fmla="*/ 2746425 w 2746425"/>
                <a:gd name="connsiteY0" fmla="*/ 4635500 h 4635500"/>
                <a:gd name="connsiteX1" fmla="*/ 2632125 w 2746425"/>
                <a:gd name="connsiteY1" fmla="*/ 4514850 h 4635500"/>
                <a:gd name="connsiteX2" fmla="*/ 2422575 w 2746425"/>
                <a:gd name="connsiteY2" fmla="*/ 4375150 h 4635500"/>
                <a:gd name="connsiteX3" fmla="*/ 2200325 w 2746425"/>
                <a:gd name="connsiteY3" fmla="*/ 4311650 h 4635500"/>
                <a:gd name="connsiteX4" fmla="*/ 2009825 w 2746425"/>
                <a:gd name="connsiteY4" fmla="*/ 4279900 h 4635500"/>
                <a:gd name="connsiteX5" fmla="*/ 1806625 w 2746425"/>
                <a:gd name="connsiteY5" fmla="*/ 4191000 h 4635500"/>
                <a:gd name="connsiteX6" fmla="*/ 1539925 w 2746425"/>
                <a:gd name="connsiteY6" fmla="*/ 4000500 h 4635500"/>
                <a:gd name="connsiteX7" fmla="*/ 1336725 w 2746425"/>
                <a:gd name="connsiteY7" fmla="*/ 3854450 h 4635500"/>
                <a:gd name="connsiteX8" fmla="*/ 1095425 w 2746425"/>
                <a:gd name="connsiteY8" fmla="*/ 3746500 h 4635500"/>
                <a:gd name="connsiteX9" fmla="*/ 676325 w 2746425"/>
                <a:gd name="connsiteY9" fmla="*/ 3644900 h 4635500"/>
                <a:gd name="connsiteX10" fmla="*/ 377875 w 2746425"/>
                <a:gd name="connsiteY10" fmla="*/ 3505200 h 4635500"/>
                <a:gd name="connsiteX11" fmla="*/ 136575 w 2746425"/>
                <a:gd name="connsiteY11" fmla="*/ 3149600 h 4635500"/>
                <a:gd name="connsiteX12" fmla="*/ 15925 w 2746425"/>
                <a:gd name="connsiteY12" fmla="*/ 2628900 h 4635500"/>
                <a:gd name="connsiteX13" fmla="*/ 9575 w 2746425"/>
                <a:gd name="connsiteY13" fmla="*/ 2387600 h 4635500"/>
                <a:gd name="connsiteX14" fmla="*/ 92125 w 2746425"/>
                <a:gd name="connsiteY14" fmla="*/ 2000250 h 4635500"/>
                <a:gd name="connsiteX15" fmla="*/ 352475 w 2746425"/>
                <a:gd name="connsiteY15" fmla="*/ 1555750 h 4635500"/>
                <a:gd name="connsiteX16" fmla="*/ 555675 w 2746425"/>
                <a:gd name="connsiteY16" fmla="*/ 1276350 h 4635500"/>
                <a:gd name="connsiteX17" fmla="*/ 714425 w 2746425"/>
                <a:gd name="connsiteY17" fmla="*/ 1022350 h 4635500"/>
                <a:gd name="connsiteX18" fmla="*/ 796975 w 2746425"/>
                <a:gd name="connsiteY18" fmla="*/ 831850 h 4635500"/>
                <a:gd name="connsiteX19" fmla="*/ 841425 w 2746425"/>
                <a:gd name="connsiteY19" fmla="*/ 685800 h 4635500"/>
                <a:gd name="connsiteX20" fmla="*/ 1006525 w 2746425"/>
                <a:gd name="connsiteY20" fmla="*/ 539750 h 4635500"/>
                <a:gd name="connsiteX21" fmla="*/ 1317675 w 2746425"/>
                <a:gd name="connsiteY21" fmla="*/ 368300 h 4635500"/>
                <a:gd name="connsiteX22" fmla="*/ 1508175 w 2746425"/>
                <a:gd name="connsiteY22" fmla="*/ 177800 h 4635500"/>
                <a:gd name="connsiteX23" fmla="*/ 1565325 w 2746425"/>
                <a:gd name="connsiteY23" fmla="*/ 0 h 4635500"/>
                <a:gd name="connsiteX0" fmla="*/ 2746425 w 2746425"/>
                <a:gd name="connsiteY0" fmla="*/ 4711127 h 4711127"/>
                <a:gd name="connsiteX1" fmla="*/ 2632125 w 2746425"/>
                <a:gd name="connsiteY1" fmla="*/ 4590477 h 4711127"/>
                <a:gd name="connsiteX2" fmla="*/ 2422575 w 2746425"/>
                <a:gd name="connsiteY2" fmla="*/ 4450777 h 4711127"/>
                <a:gd name="connsiteX3" fmla="*/ 2200325 w 2746425"/>
                <a:gd name="connsiteY3" fmla="*/ 4387277 h 4711127"/>
                <a:gd name="connsiteX4" fmla="*/ 2009825 w 2746425"/>
                <a:gd name="connsiteY4" fmla="*/ 4355527 h 4711127"/>
                <a:gd name="connsiteX5" fmla="*/ 1806625 w 2746425"/>
                <a:gd name="connsiteY5" fmla="*/ 4266627 h 4711127"/>
                <a:gd name="connsiteX6" fmla="*/ 1539925 w 2746425"/>
                <a:gd name="connsiteY6" fmla="*/ 4076127 h 4711127"/>
                <a:gd name="connsiteX7" fmla="*/ 1336725 w 2746425"/>
                <a:gd name="connsiteY7" fmla="*/ 3930077 h 4711127"/>
                <a:gd name="connsiteX8" fmla="*/ 1095425 w 2746425"/>
                <a:gd name="connsiteY8" fmla="*/ 3822127 h 4711127"/>
                <a:gd name="connsiteX9" fmla="*/ 676325 w 2746425"/>
                <a:gd name="connsiteY9" fmla="*/ 3720527 h 4711127"/>
                <a:gd name="connsiteX10" fmla="*/ 377875 w 2746425"/>
                <a:gd name="connsiteY10" fmla="*/ 3580827 h 4711127"/>
                <a:gd name="connsiteX11" fmla="*/ 136575 w 2746425"/>
                <a:gd name="connsiteY11" fmla="*/ 3225227 h 4711127"/>
                <a:gd name="connsiteX12" fmla="*/ 15925 w 2746425"/>
                <a:gd name="connsiteY12" fmla="*/ 2704527 h 4711127"/>
                <a:gd name="connsiteX13" fmla="*/ 9575 w 2746425"/>
                <a:gd name="connsiteY13" fmla="*/ 2463227 h 4711127"/>
                <a:gd name="connsiteX14" fmla="*/ 92125 w 2746425"/>
                <a:gd name="connsiteY14" fmla="*/ 2075877 h 4711127"/>
                <a:gd name="connsiteX15" fmla="*/ 352475 w 2746425"/>
                <a:gd name="connsiteY15" fmla="*/ 1631377 h 4711127"/>
                <a:gd name="connsiteX16" fmla="*/ 555675 w 2746425"/>
                <a:gd name="connsiteY16" fmla="*/ 1351977 h 4711127"/>
                <a:gd name="connsiteX17" fmla="*/ 714425 w 2746425"/>
                <a:gd name="connsiteY17" fmla="*/ 1097977 h 4711127"/>
                <a:gd name="connsiteX18" fmla="*/ 796975 w 2746425"/>
                <a:gd name="connsiteY18" fmla="*/ 907477 h 4711127"/>
                <a:gd name="connsiteX19" fmla="*/ 841425 w 2746425"/>
                <a:gd name="connsiteY19" fmla="*/ 761427 h 4711127"/>
                <a:gd name="connsiteX20" fmla="*/ 1006525 w 2746425"/>
                <a:gd name="connsiteY20" fmla="*/ 615377 h 4711127"/>
                <a:gd name="connsiteX21" fmla="*/ 1317675 w 2746425"/>
                <a:gd name="connsiteY21" fmla="*/ 443927 h 4711127"/>
                <a:gd name="connsiteX22" fmla="*/ 1508175 w 2746425"/>
                <a:gd name="connsiteY22" fmla="*/ 253427 h 4711127"/>
                <a:gd name="connsiteX23" fmla="*/ 1606576 w 2746425"/>
                <a:gd name="connsiteY23" fmla="*/ 0 h 4711127"/>
                <a:gd name="connsiteX0" fmla="*/ 2746425 w 2746425"/>
                <a:gd name="connsiteY0" fmla="*/ 4711127 h 4711127"/>
                <a:gd name="connsiteX1" fmla="*/ 2632125 w 2746425"/>
                <a:gd name="connsiteY1" fmla="*/ 4590477 h 4711127"/>
                <a:gd name="connsiteX2" fmla="*/ 2422575 w 2746425"/>
                <a:gd name="connsiteY2" fmla="*/ 4450777 h 4711127"/>
                <a:gd name="connsiteX3" fmla="*/ 2200325 w 2746425"/>
                <a:gd name="connsiteY3" fmla="*/ 4387277 h 4711127"/>
                <a:gd name="connsiteX4" fmla="*/ 2009825 w 2746425"/>
                <a:gd name="connsiteY4" fmla="*/ 4355527 h 4711127"/>
                <a:gd name="connsiteX5" fmla="*/ 1806625 w 2746425"/>
                <a:gd name="connsiteY5" fmla="*/ 4266627 h 4711127"/>
                <a:gd name="connsiteX6" fmla="*/ 1539925 w 2746425"/>
                <a:gd name="connsiteY6" fmla="*/ 4076127 h 4711127"/>
                <a:gd name="connsiteX7" fmla="*/ 1336725 w 2746425"/>
                <a:gd name="connsiteY7" fmla="*/ 3930077 h 4711127"/>
                <a:gd name="connsiteX8" fmla="*/ 1095425 w 2746425"/>
                <a:gd name="connsiteY8" fmla="*/ 3822127 h 4711127"/>
                <a:gd name="connsiteX9" fmla="*/ 676325 w 2746425"/>
                <a:gd name="connsiteY9" fmla="*/ 3720527 h 4711127"/>
                <a:gd name="connsiteX10" fmla="*/ 377875 w 2746425"/>
                <a:gd name="connsiteY10" fmla="*/ 3580827 h 4711127"/>
                <a:gd name="connsiteX11" fmla="*/ 136575 w 2746425"/>
                <a:gd name="connsiteY11" fmla="*/ 3225227 h 4711127"/>
                <a:gd name="connsiteX12" fmla="*/ 15925 w 2746425"/>
                <a:gd name="connsiteY12" fmla="*/ 2704527 h 4711127"/>
                <a:gd name="connsiteX13" fmla="*/ 9575 w 2746425"/>
                <a:gd name="connsiteY13" fmla="*/ 2463227 h 4711127"/>
                <a:gd name="connsiteX14" fmla="*/ 92125 w 2746425"/>
                <a:gd name="connsiteY14" fmla="*/ 2075877 h 4711127"/>
                <a:gd name="connsiteX15" fmla="*/ 352475 w 2746425"/>
                <a:gd name="connsiteY15" fmla="*/ 1631377 h 4711127"/>
                <a:gd name="connsiteX16" fmla="*/ 555675 w 2746425"/>
                <a:gd name="connsiteY16" fmla="*/ 1351977 h 4711127"/>
                <a:gd name="connsiteX17" fmla="*/ 714425 w 2746425"/>
                <a:gd name="connsiteY17" fmla="*/ 1097977 h 4711127"/>
                <a:gd name="connsiteX18" fmla="*/ 796975 w 2746425"/>
                <a:gd name="connsiteY18" fmla="*/ 907477 h 4711127"/>
                <a:gd name="connsiteX19" fmla="*/ 889551 w 2746425"/>
                <a:gd name="connsiteY19" fmla="*/ 733926 h 4711127"/>
                <a:gd name="connsiteX20" fmla="*/ 1006525 w 2746425"/>
                <a:gd name="connsiteY20" fmla="*/ 615377 h 4711127"/>
                <a:gd name="connsiteX21" fmla="*/ 1317675 w 2746425"/>
                <a:gd name="connsiteY21" fmla="*/ 443927 h 4711127"/>
                <a:gd name="connsiteX22" fmla="*/ 1508175 w 2746425"/>
                <a:gd name="connsiteY22" fmla="*/ 253427 h 4711127"/>
                <a:gd name="connsiteX23" fmla="*/ 1606576 w 2746425"/>
                <a:gd name="connsiteY23" fmla="*/ 0 h 4711127"/>
                <a:gd name="connsiteX0" fmla="*/ 2746425 w 2746425"/>
                <a:gd name="connsiteY0" fmla="*/ 4711127 h 4711127"/>
                <a:gd name="connsiteX1" fmla="*/ 2632125 w 2746425"/>
                <a:gd name="connsiteY1" fmla="*/ 4590477 h 4711127"/>
                <a:gd name="connsiteX2" fmla="*/ 2422575 w 2746425"/>
                <a:gd name="connsiteY2" fmla="*/ 4450777 h 4711127"/>
                <a:gd name="connsiteX3" fmla="*/ 2200325 w 2746425"/>
                <a:gd name="connsiteY3" fmla="*/ 4387277 h 4711127"/>
                <a:gd name="connsiteX4" fmla="*/ 2009825 w 2746425"/>
                <a:gd name="connsiteY4" fmla="*/ 4355527 h 4711127"/>
                <a:gd name="connsiteX5" fmla="*/ 1806625 w 2746425"/>
                <a:gd name="connsiteY5" fmla="*/ 4266627 h 4711127"/>
                <a:gd name="connsiteX6" fmla="*/ 1539925 w 2746425"/>
                <a:gd name="connsiteY6" fmla="*/ 4076127 h 4711127"/>
                <a:gd name="connsiteX7" fmla="*/ 1336725 w 2746425"/>
                <a:gd name="connsiteY7" fmla="*/ 3930077 h 4711127"/>
                <a:gd name="connsiteX8" fmla="*/ 1095425 w 2746425"/>
                <a:gd name="connsiteY8" fmla="*/ 3822127 h 4711127"/>
                <a:gd name="connsiteX9" fmla="*/ 676325 w 2746425"/>
                <a:gd name="connsiteY9" fmla="*/ 3720527 h 4711127"/>
                <a:gd name="connsiteX10" fmla="*/ 377875 w 2746425"/>
                <a:gd name="connsiteY10" fmla="*/ 3580827 h 4711127"/>
                <a:gd name="connsiteX11" fmla="*/ 136575 w 2746425"/>
                <a:gd name="connsiteY11" fmla="*/ 3225227 h 4711127"/>
                <a:gd name="connsiteX12" fmla="*/ 15925 w 2746425"/>
                <a:gd name="connsiteY12" fmla="*/ 2704527 h 4711127"/>
                <a:gd name="connsiteX13" fmla="*/ 9575 w 2746425"/>
                <a:gd name="connsiteY13" fmla="*/ 2463227 h 4711127"/>
                <a:gd name="connsiteX14" fmla="*/ 92125 w 2746425"/>
                <a:gd name="connsiteY14" fmla="*/ 2075877 h 4711127"/>
                <a:gd name="connsiteX15" fmla="*/ 352475 w 2746425"/>
                <a:gd name="connsiteY15" fmla="*/ 1631377 h 4711127"/>
                <a:gd name="connsiteX16" fmla="*/ 555675 w 2746425"/>
                <a:gd name="connsiteY16" fmla="*/ 1351977 h 4711127"/>
                <a:gd name="connsiteX17" fmla="*/ 714425 w 2746425"/>
                <a:gd name="connsiteY17" fmla="*/ 1097977 h 4711127"/>
                <a:gd name="connsiteX18" fmla="*/ 796975 w 2746425"/>
                <a:gd name="connsiteY18" fmla="*/ 907477 h 4711127"/>
                <a:gd name="connsiteX19" fmla="*/ 889551 w 2746425"/>
                <a:gd name="connsiteY19" fmla="*/ 733926 h 4711127"/>
                <a:gd name="connsiteX20" fmla="*/ 1089027 w 2746425"/>
                <a:gd name="connsiteY20" fmla="*/ 581001 h 4711127"/>
                <a:gd name="connsiteX21" fmla="*/ 1317675 w 2746425"/>
                <a:gd name="connsiteY21" fmla="*/ 443927 h 4711127"/>
                <a:gd name="connsiteX22" fmla="*/ 1508175 w 2746425"/>
                <a:gd name="connsiteY22" fmla="*/ 253427 h 4711127"/>
                <a:gd name="connsiteX23" fmla="*/ 1606576 w 2746425"/>
                <a:gd name="connsiteY23" fmla="*/ 0 h 4711127"/>
                <a:gd name="connsiteX0" fmla="*/ 2746425 w 2746425"/>
                <a:gd name="connsiteY0" fmla="*/ 4711127 h 4711127"/>
                <a:gd name="connsiteX1" fmla="*/ 2632125 w 2746425"/>
                <a:gd name="connsiteY1" fmla="*/ 4590477 h 4711127"/>
                <a:gd name="connsiteX2" fmla="*/ 2422575 w 2746425"/>
                <a:gd name="connsiteY2" fmla="*/ 4450777 h 4711127"/>
                <a:gd name="connsiteX3" fmla="*/ 2200325 w 2746425"/>
                <a:gd name="connsiteY3" fmla="*/ 4387277 h 4711127"/>
                <a:gd name="connsiteX4" fmla="*/ 2009825 w 2746425"/>
                <a:gd name="connsiteY4" fmla="*/ 4355527 h 4711127"/>
                <a:gd name="connsiteX5" fmla="*/ 1806625 w 2746425"/>
                <a:gd name="connsiteY5" fmla="*/ 4266627 h 4711127"/>
                <a:gd name="connsiteX6" fmla="*/ 1539925 w 2746425"/>
                <a:gd name="connsiteY6" fmla="*/ 4076127 h 4711127"/>
                <a:gd name="connsiteX7" fmla="*/ 1336725 w 2746425"/>
                <a:gd name="connsiteY7" fmla="*/ 3930077 h 4711127"/>
                <a:gd name="connsiteX8" fmla="*/ 1095425 w 2746425"/>
                <a:gd name="connsiteY8" fmla="*/ 3822127 h 4711127"/>
                <a:gd name="connsiteX9" fmla="*/ 676325 w 2746425"/>
                <a:gd name="connsiteY9" fmla="*/ 3720527 h 4711127"/>
                <a:gd name="connsiteX10" fmla="*/ 377875 w 2746425"/>
                <a:gd name="connsiteY10" fmla="*/ 3580827 h 4711127"/>
                <a:gd name="connsiteX11" fmla="*/ 136575 w 2746425"/>
                <a:gd name="connsiteY11" fmla="*/ 3225227 h 4711127"/>
                <a:gd name="connsiteX12" fmla="*/ 15925 w 2746425"/>
                <a:gd name="connsiteY12" fmla="*/ 2704527 h 4711127"/>
                <a:gd name="connsiteX13" fmla="*/ 9575 w 2746425"/>
                <a:gd name="connsiteY13" fmla="*/ 2463227 h 4711127"/>
                <a:gd name="connsiteX14" fmla="*/ 92125 w 2746425"/>
                <a:gd name="connsiteY14" fmla="*/ 2075877 h 4711127"/>
                <a:gd name="connsiteX15" fmla="*/ 379976 w 2746425"/>
                <a:gd name="connsiteY15" fmla="*/ 1658878 h 4711127"/>
                <a:gd name="connsiteX16" fmla="*/ 555675 w 2746425"/>
                <a:gd name="connsiteY16" fmla="*/ 1351977 h 4711127"/>
                <a:gd name="connsiteX17" fmla="*/ 714425 w 2746425"/>
                <a:gd name="connsiteY17" fmla="*/ 1097977 h 4711127"/>
                <a:gd name="connsiteX18" fmla="*/ 796975 w 2746425"/>
                <a:gd name="connsiteY18" fmla="*/ 907477 h 4711127"/>
                <a:gd name="connsiteX19" fmla="*/ 889551 w 2746425"/>
                <a:gd name="connsiteY19" fmla="*/ 733926 h 4711127"/>
                <a:gd name="connsiteX20" fmla="*/ 1089027 w 2746425"/>
                <a:gd name="connsiteY20" fmla="*/ 581001 h 4711127"/>
                <a:gd name="connsiteX21" fmla="*/ 1317675 w 2746425"/>
                <a:gd name="connsiteY21" fmla="*/ 443927 h 4711127"/>
                <a:gd name="connsiteX22" fmla="*/ 1508175 w 2746425"/>
                <a:gd name="connsiteY22" fmla="*/ 253427 h 4711127"/>
                <a:gd name="connsiteX23" fmla="*/ 1606576 w 2746425"/>
                <a:gd name="connsiteY23" fmla="*/ 0 h 4711127"/>
                <a:gd name="connsiteX0" fmla="*/ 2746425 w 2746425"/>
                <a:gd name="connsiteY0" fmla="*/ 4711127 h 4711127"/>
                <a:gd name="connsiteX1" fmla="*/ 2632125 w 2746425"/>
                <a:gd name="connsiteY1" fmla="*/ 4590477 h 4711127"/>
                <a:gd name="connsiteX2" fmla="*/ 2422575 w 2746425"/>
                <a:gd name="connsiteY2" fmla="*/ 4450777 h 4711127"/>
                <a:gd name="connsiteX3" fmla="*/ 2200325 w 2746425"/>
                <a:gd name="connsiteY3" fmla="*/ 4387277 h 4711127"/>
                <a:gd name="connsiteX4" fmla="*/ 2009825 w 2746425"/>
                <a:gd name="connsiteY4" fmla="*/ 4355527 h 4711127"/>
                <a:gd name="connsiteX5" fmla="*/ 1806625 w 2746425"/>
                <a:gd name="connsiteY5" fmla="*/ 4266627 h 4711127"/>
                <a:gd name="connsiteX6" fmla="*/ 1539925 w 2746425"/>
                <a:gd name="connsiteY6" fmla="*/ 4076127 h 4711127"/>
                <a:gd name="connsiteX7" fmla="*/ 1336725 w 2746425"/>
                <a:gd name="connsiteY7" fmla="*/ 3930077 h 4711127"/>
                <a:gd name="connsiteX8" fmla="*/ 1095425 w 2746425"/>
                <a:gd name="connsiteY8" fmla="*/ 3822127 h 4711127"/>
                <a:gd name="connsiteX9" fmla="*/ 676325 w 2746425"/>
                <a:gd name="connsiteY9" fmla="*/ 3720527 h 4711127"/>
                <a:gd name="connsiteX10" fmla="*/ 377875 w 2746425"/>
                <a:gd name="connsiteY10" fmla="*/ 3580827 h 4711127"/>
                <a:gd name="connsiteX11" fmla="*/ 136575 w 2746425"/>
                <a:gd name="connsiteY11" fmla="*/ 3225227 h 4711127"/>
                <a:gd name="connsiteX12" fmla="*/ 15925 w 2746425"/>
                <a:gd name="connsiteY12" fmla="*/ 2704527 h 4711127"/>
                <a:gd name="connsiteX13" fmla="*/ 9575 w 2746425"/>
                <a:gd name="connsiteY13" fmla="*/ 2463227 h 4711127"/>
                <a:gd name="connsiteX14" fmla="*/ 92125 w 2746425"/>
                <a:gd name="connsiteY14" fmla="*/ 2075877 h 4711127"/>
                <a:gd name="connsiteX15" fmla="*/ 434978 w 2746425"/>
                <a:gd name="connsiteY15" fmla="*/ 1645128 h 4711127"/>
                <a:gd name="connsiteX16" fmla="*/ 555675 w 2746425"/>
                <a:gd name="connsiteY16" fmla="*/ 1351977 h 4711127"/>
                <a:gd name="connsiteX17" fmla="*/ 714425 w 2746425"/>
                <a:gd name="connsiteY17" fmla="*/ 1097977 h 4711127"/>
                <a:gd name="connsiteX18" fmla="*/ 796975 w 2746425"/>
                <a:gd name="connsiteY18" fmla="*/ 907477 h 4711127"/>
                <a:gd name="connsiteX19" fmla="*/ 889551 w 2746425"/>
                <a:gd name="connsiteY19" fmla="*/ 733926 h 4711127"/>
                <a:gd name="connsiteX20" fmla="*/ 1089027 w 2746425"/>
                <a:gd name="connsiteY20" fmla="*/ 581001 h 4711127"/>
                <a:gd name="connsiteX21" fmla="*/ 1317675 w 2746425"/>
                <a:gd name="connsiteY21" fmla="*/ 443927 h 4711127"/>
                <a:gd name="connsiteX22" fmla="*/ 1508175 w 2746425"/>
                <a:gd name="connsiteY22" fmla="*/ 253427 h 4711127"/>
                <a:gd name="connsiteX23" fmla="*/ 1606576 w 2746425"/>
                <a:gd name="connsiteY23" fmla="*/ 0 h 4711127"/>
                <a:gd name="connsiteX0" fmla="*/ 2746425 w 2746425"/>
                <a:gd name="connsiteY0" fmla="*/ 4711127 h 4711127"/>
                <a:gd name="connsiteX1" fmla="*/ 2632125 w 2746425"/>
                <a:gd name="connsiteY1" fmla="*/ 4590477 h 4711127"/>
                <a:gd name="connsiteX2" fmla="*/ 2422575 w 2746425"/>
                <a:gd name="connsiteY2" fmla="*/ 4450777 h 4711127"/>
                <a:gd name="connsiteX3" fmla="*/ 2200325 w 2746425"/>
                <a:gd name="connsiteY3" fmla="*/ 4387277 h 4711127"/>
                <a:gd name="connsiteX4" fmla="*/ 2009825 w 2746425"/>
                <a:gd name="connsiteY4" fmla="*/ 4355527 h 4711127"/>
                <a:gd name="connsiteX5" fmla="*/ 1806625 w 2746425"/>
                <a:gd name="connsiteY5" fmla="*/ 4266627 h 4711127"/>
                <a:gd name="connsiteX6" fmla="*/ 1539925 w 2746425"/>
                <a:gd name="connsiteY6" fmla="*/ 4076127 h 4711127"/>
                <a:gd name="connsiteX7" fmla="*/ 1336725 w 2746425"/>
                <a:gd name="connsiteY7" fmla="*/ 3930077 h 4711127"/>
                <a:gd name="connsiteX8" fmla="*/ 1095425 w 2746425"/>
                <a:gd name="connsiteY8" fmla="*/ 3822127 h 4711127"/>
                <a:gd name="connsiteX9" fmla="*/ 676325 w 2746425"/>
                <a:gd name="connsiteY9" fmla="*/ 3720527 h 4711127"/>
                <a:gd name="connsiteX10" fmla="*/ 377875 w 2746425"/>
                <a:gd name="connsiteY10" fmla="*/ 3580827 h 4711127"/>
                <a:gd name="connsiteX11" fmla="*/ 136575 w 2746425"/>
                <a:gd name="connsiteY11" fmla="*/ 3225227 h 4711127"/>
                <a:gd name="connsiteX12" fmla="*/ 15925 w 2746425"/>
                <a:gd name="connsiteY12" fmla="*/ 2704527 h 4711127"/>
                <a:gd name="connsiteX13" fmla="*/ 9575 w 2746425"/>
                <a:gd name="connsiteY13" fmla="*/ 2463227 h 4711127"/>
                <a:gd name="connsiteX14" fmla="*/ 92125 w 2746425"/>
                <a:gd name="connsiteY14" fmla="*/ 2075877 h 4711127"/>
                <a:gd name="connsiteX15" fmla="*/ 434978 w 2746425"/>
                <a:gd name="connsiteY15" fmla="*/ 1645128 h 4711127"/>
                <a:gd name="connsiteX16" fmla="*/ 555675 w 2746425"/>
                <a:gd name="connsiteY16" fmla="*/ 1351977 h 4711127"/>
                <a:gd name="connsiteX17" fmla="*/ 714425 w 2746425"/>
                <a:gd name="connsiteY17" fmla="*/ 1097977 h 4711127"/>
                <a:gd name="connsiteX18" fmla="*/ 796975 w 2746425"/>
                <a:gd name="connsiteY18" fmla="*/ 907477 h 4711127"/>
                <a:gd name="connsiteX19" fmla="*/ 868926 w 2746425"/>
                <a:gd name="connsiteY19" fmla="*/ 740801 h 4711127"/>
                <a:gd name="connsiteX20" fmla="*/ 1089027 w 2746425"/>
                <a:gd name="connsiteY20" fmla="*/ 581001 h 4711127"/>
                <a:gd name="connsiteX21" fmla="*/ 1317675 w 2746425"/>
                <a:gd name="connsiteY21" fmla="*/ 443927 h 4711127"/>
                <a:gd name="connsiteX22" fmla="*/ 1508175 w 2746425"/>
                <a:gd name="connsiteY22" fmla="*/ 253427 h 4711127"/>
                <a:gd name="connsiteX23" fmla="*/ 1606576 w 2746425"/>
                <a:gd name="connsiteY23" fmla="*/ 0 h 4711127"/>
                <a:gd name="connsiteX0" fmla="*/ 2746425 w 2746425"/>
                <a:gd name="connsiteY0" fmla="*/ 4711127 h 4711127"/>
                <a:gd name="connsiteX1" fmla="*/ 2632125 w 2746425"/>
                <a:gd name="connsiteY1" fmla="*/ 4590477 h 4711127"/>
                <a:gd name="connsiteX2" fmla="*/ 2422575 w 2746425"/>
                <a:gd name="connsiteY2" fmla="*/ 4450777 h 4711127"/>
                <a:gd name="connsiteX3" fmla="*/ 2200325 w 2746425"/>
                <a:gd name="connsiteY3" fmla="*/ 4387277 h 4711127"/>
                <a:gd name="connsiteX4" fmla="*/ 2009825 w 2746425"/>
                <a:gd name="connsiteY4" fmla="*/ 4355527 h 4711127"/>
                <a:gd name="connsiteX5" fmla="*/ 1806625 w 2746425"/>
                <a:gd name="connsiteY5" fmla="*/ 4266627 h 4711127"/>
                <a:gd name="connsiteX6" fmla="*/ 1539925 w 2746425"/>
                <a:gd name="connsiteY6" fmla="*/ 4076127 h 4711127"/>
                <a:gd name="connsiteX7" fmla="*/ 1336725 w 2746425"/>
                <a:gd name="connsiteY7" fmla="*/ 3930077 h 4711127"/>
                <a:gd name="connsiteX8" fmla="*/ 1095425 w 2746425"/>
                <a:gd name="connsiteY8" fmla="*/ 3822127 h 4711127"/>
                <a:gd name="connsiteX9" fmla="*/ 676325 w 2746425"/>
                <a:gd name="connsiteY9" fmla="*/ 3720527 h 4711127"/>
                <a:gd name="connsiteX10" fmla="*/ 377875 w 2746425"/>
                <a:gd name="connsiteY10" fmla="*/ 3580827 h 4711127"/>
                <a:gd name="connsiteX11" fmla="*/ 136575 w 2746425"/>
                <a:gd name="connsiteY11" fmla="*/ 3225227 h 4711127"/>
                <a:gd name="connsiteX12" fmla="*/ 15925 w 2746425"/>
                <a:gd name="connsiteY12" fmla="*/ 2704527 h 4711127"/>
                <a:gd name="connsiteX13" fmla="*/ 9575 w 2746425"/>
                <a:gd name="connsiteY13" fmla="*/ 2463227 h 4711127"/>
                <a:gd name="connsiteX14" fmla="*/ 92125 w 2746425"/>
                <a:gd name="connsiteY14" fmla="*/ 2075877 h 4711127"/>
                <a:gd name="connsiteX15" fmla="*/ 434978 w 2746425"/>
                <a:gd name="connsiteY15" fmla="*/ 1645128 h 4711127"/>
                <a:gd name="connsiteX16" fmla="*/ 555675 w 2746425"/>
                <a:gd name="connsiteY16" fmla="*/ 1351977 h 4711127"/>
                <a:gd name="connsiteX17" fmla="*/ 714425 w 2746425"/>
                <a:gd name="connsiteY17" fmla="*/ 1097977 h 4711127"/>
                <a:gd name="connsiteX18" fmla="*/ 776349 w 2746425"/>
                <a:gd name="connsiteY18" fmla="*/ 907477 h 4711127"/>
                <a:gd name="connsiteX19" fmla="*/ 868926 w 2746425"/>
                <a:gd name="connsiteY19" fmla="*/ 740801 h 4711127"/>
                <a:gd name="connsiteX20" fmla="*/ 1089027 w 2746425"/>
                <a:gd name="connsiteY20" fmla="*/ 581001 h 4711127"/>
                <a:gd name="connsiteX21" fmla="*/ 1317675 w 2746425"/>
                <a:gd name="connsiteY21" fmla="*/ 443927 h 4711127"/>
                <a:gd name="connsiteX22" fmla="*/ 1508175 w 2746425"/>
                <a:gd name="connsiteY22" fmla="*/ 253427 h 4711127"/>
                <a:gd name="connsiteX23" fmla="*/ 1606576 w 2746425"/>
                <a:gd name="connsiteY23" fmla="*/ 0 h 4711127"/>
                <a:gd name="connsiteX0" fmla="*/ 2748283 w 2748283"/>
                <a:gd name="connsiteY0" fmla="*/ 4711127 h 4711127"/>
                <a:gd name="connsiteX1" fmla="*/ 2633983 w 2748283"/>
                <a:gd name="connsiteY1" fmla="*/ 4590477 h 4711127"/>
                <a:gd name="connsiteX2" fmla="*/ 2424433 w 2748283"/>
                <a:gd name="connsiteY2" fmla="*/ 4450777 h 4711127"/>
                <a:gd name="connsiteX3" fmla="*/ 2202183 w 2748283"/>
                <a:gd name="connsiteY3" fmla="*/ 4387277 h 4711127"/>
                <a:gd name="connsiteX4" fmla="*/ 2011683 w 2748283"/>
                <a:gd name="connsiteY4" fmla="*/ 4355527 h 4711127"/>
                <a:gd name="connsiteX5" fmla="*/ 1808483 w 2748283"/>
                <a:gd name="connsiteY5" fmla="*/ 4266627 h 4711127"/>
                <a:gd name="connsiteX6" fmla="*/ 1541783 w 2748283"/>
                <a:gd name="connsiteY6" fmla="*/ 4076127 h 4711127"/>
                <a:gd name="connsiteX7" fmla="*/ 1338583 w 2748283"/>
                <a:gd name="connsiteY7" fmla="*/ 3930077 h 4711127"/>
                <a:gd name="connsiteX8" fmla="*/ 1097283 w 2748283"/>
                <a:gd name="connsiteY8" fmla="*/ 3822127 h 4711127"/>
                <a:gd name="connsiteX9" fmla="*/ 678183 w 2748283"/>
                <a:gd name="connsiteY9" fmla="*/ 3720527 h 4711127"/>
                <a:gd name="connsiteX10" fmla="*/ 379733 w 2748283"/>
                <a:gd name="connsiteY10" fmla="*/ 3580827 h 4711127"/>
                <a:gd name="connsiteX11" fmla="*/ 138433 w 2748283"/>
                <a:gd name="connsiteY11" fmla="*/ 3225227 h 4711127"/>
                <a:gd name="connsiteX12" fmla="*/ 17783 w 2748283"/>
                <a:gd name="connsiteY12" fmla="*/ 2704527 h 4711127"/>
                <a:gd name="connsiteX13" fmla="*/ 11433 w 2748283"/>
                <a:gd name="connsiteY13" fmla="*/ 2463227 h 4711127"/>
                <a:gd name="connsiteX14" fmla="*/ 121483 w 2748283"/>
                <a:gd name="connsiteY14" fmla="*/ 2048376 h 4711127"/>
                <a:gd name="connsiteX15" fmla="*/ 436836 w 2748283"/>
                <a:gd name="connsiteY15" fmla="*/ 1645128 h 4711127"/>
                <a:gd name="connsiteX16" fmla="*/ 557533 w 2748283"/>
                <a:gd name="connsiteY16" fmla="*/ 1351977 h 4711127"/>
                <a:gd name="connsiteX17" fmla="*/ 716283 w 2748283"/>
                <a:gd name="connsiteY17" fmla="*/ 1097977 h 4711127"/>
                <a:gd name="connsiteX18" fmla="*/ 778207 w 2748283"/>
                <a:gd name="connsiteY18" fmla="*/ 907477 h 4711127"/>
                <a:gd name="connsiteX19" fmla="*/ 870784 w 2748283"/>
                <a:gd name="connsiteY19" fmla="*/ 740801 h 4711127"/>
                <a:gd name="connsiteX20" fmla="*/ 1090885 w 2748283"/>
                <a:gd name="connsiteY20" fmla="*/ 581001 h 4711127"/>
                <a:gd name="connsiteX21" fmla="*/ 1319533 w 2748283"/>
                <a:gd name="connsiteY21" fmla="*/ 443927 h 4711127"/>
                <a:gd name="connsiteX22" fmla="*/ 1510033 w 2748283"/>
                <a:gd name="connsiteY22" fmla="*/ 253427 h 4711127"/>
                <a:gd name="connsiteX23" fmla="*/ 1608434 w 2748283"/>
                <a:gd name="connsiteY23" fmla="*/ 0 h 4711127"/>
                <a:gd name="connsiteX0" fmla="*/ 2743126 w 2743126"/>
                <a:gd name="connsiteY0" fmla="*/ 4711127 h 4711127"/>
                <a:gd name="connsiteX1" fmla="*/ 2628826 w 2743126"/>
                <a:gd name="connsiteY1" fmla="*/ 4590477 h 4711127"/>
                <a:gd name="connsiteX2" fmla="*/ 2419276 w 2743126"/>
                <a:gd name="connsiteY2" fmla="*/ 4450777 h 4711127"/>
                <a:gd name="connsiteX3" fmla="*/ 2197026 w 2743126"/>
                <a:gd name="connsiteY3" fmla="*/ 4387277 h 4711127"/>
                <a:gd name="connsiteX4" fmla="*/ 2006526 w 2743126"/>
                <a:gd name="connsiteY4" fmla="*/ 4355527 h 4711127"/>
                <a:gd name="connsiteX5" fmla="*/ 1803326 w 2743126"/>
                <a:gd name="connsiteY5" fmla="*/ 4266627 h 4711127"/>
                <a:gd name="connsiteX6" fmla="*/ 1536626 w 2743126"/>
                <a:gd name="connsiteY6" fmla="*/ 4076127 h 4711127"/>
                <a:gd name="connsiteX7" fmla="*/ 1333426 w 2743126"/>
                <a:gd name="connsiteY7" fmla="*/ 3930077 h 4711127"/>
                <a:gd name="connsiteX8" fmla="*/ 1092126 w 2743126"/>
                <a:gd name="connsiteY8" fmla="*/ 3822127 h 4711127"/>
                <a:gd name="connsiteX9" fmla="*/ 673026 w 2743126"/>
                <a:gd name="connsiteY9" fmla="*/ 3720527 h 4711127"/>
                <a:gd name="connsiteX10" fmla="*/ 374576 w 2743126"/>
                <a:gd name="connsiteY10" fmla="*/ 3580827 h 4711127"/>
                <a:gd name="connsiteX11" fmla="*/ 133276 w 2743126"/>
                <a:gd name="connsiteY11" fmla="*/ 3225227 h 4711127"/>
                <a:gd name="connsiteX12" fmla="*/ 26376 w 2743126"/>
                <a:gd name="connsiteY12" fmla="*/ 2759528 h 4711127"/>
                <a:gd name="connsiteX13" fmla="*/ 6276 w 2743126"/>
                <a:gd name="connsiteY13" fmla="*/ 2463227 h 4711127"/>
                <a:gd name="connsiteX14" fmla="*/ 116326 w 2743126"/>
                <a:gd name="connsiteY14" fmla="*/ 2048376 h 4711127"/>
                <a:gd name="connsiteX15" fmla="*/ 431679 w 2743126"/>
                <a:gd name="connsiteY15" fmla="*/ 1645128 h 4711127"/>
                <a:gd name="connsiteX16" fmla="*/ 552376 w 2743126"/>
                <a:gd name="connsiteY16" fmla="*/ 1351977 h 4711127"/>
                <a:gd name="connsiteX17" fmla="*/ 711126 w 2743126"/>
                <a:gd name="connsiteY17" fmla="*/ 1097977 h 4711127"/>
                <a:gd name="connsiteX18" fmla="*/ 773050 w 2743126"/>
                <a:gd name="connsiteY18" fmla="*/ 907477 h 4711127"/>
                <a:gd name="connsiteX19" fmla="*/ 865627 w 2743126"/>
                <a:gd name="connsiteY19" fmla="*/ 740801 h 4711127"/>
                <a:gd name="connsiteX20" fmla="*/ 1085728 w 2743126"/>
                <a:gd name="connsiteY20" fmla="*/ 581001 h 4711127"/>
                <a:gd name="connsiteX21" fmla="*/ 1314376 w 2743126"/>
                <a:gd name="connsiteY21" fmla="*/ 443927 h 4711127"/>
                <a:gd name="connsiteX22" fmla="*/ 1504876 w 2743126"/>
                <a:gd name="connsiteY22" fmla="*/ 253427 h 4711127"/>
                <a:gd name="connsiteX23" fmla="*/ 1603277 w 2743126"/>
                <a:gd name="connsiteY23" fmla="*/ 0 h 471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43126" h="4711127">
                  <a:moveTo>
                    <a:pt x="2743126" y="4711127"/>
                  </a:moveTo>
                  <a:cubicBezTo>
                    <a:pt x="2712963" y="4672498"/>
                    <a:pt x="2682801" y="4633869"/>
                    <a:pt x="2628826" y="4590477"/>
                  </a:cubicBezTo>
                  <a:cubicBezTo>
                    <a:pt x="2574851" y="4547085"/>
                    <a:pt x="2491243" y="4484644"/>
                    <a:pt x="2419276" y="4450777"/>
                  </a:cubicBezTo>
                  <a:cubicBezTo>
                    <a:pt x="2347309" y="4416910"/>
                    <a:pt x="2265818" y="4403152"/>
                    <a:pt x="2197026" y="4387277"/>
                  </a:cubicBezTo>
                  <a:cubicBezTo>
                    <a:pt x="2128234" y="4371402"/>
                    <a:pt x="2072143" y="4375635"/>
                    <a:pt x="2006526" y="4355527"/>
                  </a:cubicBezTo>
                  <a:cubicBezTo>
                    <a:pt x="1940909" y="4335419"/>
                    <a:pt x="1881643" y="4313194"/>
                    <a:pt x="1803326" y="4266627"/>
                  </a:cubicBezTo>
                  <a:cubicBezTo>
                    <a:pt x="1725009" y="4220060"/>
                    <a:pt x="1536626" y="4076127"/>
                    <a:pt x="1536626" y="4076127"/>
                  </a:cubicBezTo>
                  <a:cubicBezTo>
                    <a:pt x="1458309" y="4020035"/>
                    <a:pt x="1407509" y="3972410"/>
                    <a:pt x="1333426" y="3930077"/>
                  </a:cubicBezTo>
                  <a:cubicBezTo>
                    <a:pt x="1259343" y="3887744"/>
                    <a:pt x="1202193" y="3857052"/>
                    <a:pt x="1092126" y="3822127"/>
                  </a:cubicBezTo>
                  <a:cubicBezTo>
                    <a:pt x="982059" y="3787202"/>
                    <a:pt x="792618" y="3760744"/>
                    <a:pt x="673026" y="3720527"/>
                  </a:cubicBezTo>
                  <a:cubicBezTo>
                    <a:pt x="553434" y="3680310"/>
                    <a:pt x="464534" y="3663377"/>
                    <a:pt x="374576" y="3580827"/>
                  </a:cubicBezTo>
                  <a:cubicBezTo>
                    <a:pt x="284618" y="3498277"/>
                    <a:pt x="191309" y="3362110"/>
                    <a:pt x="133276" y="3225227"/>
                  </a:cubicBezTo>
                  <a:cubicBezTo>
                    <a:pt x="75243" y="3088344"/>
                    <a:pt x="47543" y="2886528"/>
                    <a:pt x="26376" y="2759528"/>
                  </a:cubicBezTo>
                  <a:cubicBezTo>
                    <a:pt x="5209" y="2632528"/>
                    <a:pt x="-8716" y="2581752"/>
                    <a:pt x="6276" y="2463227"/>
                  </a:cubicBezTo>
                  <a:cubicBezTo>
                    <a:pt x="21268" y="2344702"/>
                    <a:pt x="45426" y="2184726"/>
                    <a:pt x="116326" y="2048376"/>
                  </a:cubicBezTo>
                  <a:cubicBezTo>
                    <a:pt x="187227" y="1912026"/>
                    <a:pt x="359004" y="1761194"/>
                    <a:pt x="431679" y="1645128"/>
                  </a:cubicBezTo>
                  <a:cubicBezTo>
                    <a:pt x="504354" y="1529062"/>
                    <a:pt x="505802" y="1443169"/>
                    <a:pt x="552376" y="1351977"/>
                  </a:cubicBezTo>
                  <a:cubicBezTo>
                    <a:pt x="598951" y="1260785"/>
                    <a:pt x="674347" y="1172060"/>
                    <a:pt x="711126" y="1097977"/>
                  </a:cubicBezTo>
                  <a:cubicBezTo>
                    <a:pt x="747905" y="1023894"/>
                    <a:pt x="747300" y="967006"/>
                    <a:pt x="773050" y="907477"/>
                  </a:cubicBezTo>
                  <a:cubicBezTo>
                    <a:pt x="798800" y="847948"/>
                    <a:pt x="813514" y="795214"/>
                    <a:pt x="865627" y="740801"/>
                  </a:cubicBezTo>
                  <a:cubicBezTo>
                    <a:pt x="917740" y="686388"/>
                    <a:pt x="1010937" y="630480"/>
                    <a:pt x="1085728" y="581001"/>
                  </a:cubicBezTo>
                  <a:cubicBezTo>
                    <a:pt x="1160520" y="531522"/>
                    <a:pt x="1244518" y="498523"/>
                    <a:pt x="1314376" y="443927"/>
                  </a:cubicBezTo>
                  <a:cubicBezTo>
                    <a:pt x="1384234" y="389331"/>
                    <a:pt x="1456726" y="327415"/>
                    <a:pt x="1504876" y="253427"/>
                  </a:cubicBezTo>
                  <a:cubicBezTo>
                    <a:pt x="1553026" y="179439"/>
                    <a:pt x="1595339" y="58208"/>
                    <a:pt x="1603277" y="0"/>
                  </a:cubicBezTo>
                </a:path>
              </a:pathLst>
            </a:custGeom>
            <a:noFill/>
            <a:ln w="317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8" name="Rechte verbindingslijn 27"/>
            <p:cNvCxnSpPr>
              <a:stCxn id="27" idx="18"/>
            </p:cNvCxnSpPr>
            <p:nvPr/>
          </p:nvCxnSpPr>
          <p:spPr>
            <a:xfrm>
              <a:off x="5091125" y="920749"/>
              <a:ext cx="344971" cy="66825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al 28"/>
            <p:cNvSpPr/>
            <p:nvPr/>
          </p:nvSpPr>
          <p:spPr>
            <a:xfrm>
              <a:off x="5834151" y="15258"/>
              <a:ext cx="144016" cy="144016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Ovaal 29"/>
            <p:cNvSpPr/>
            <p:nvPr/>
          </p:nvSpPr>
          <p:spPr>
            <a:xfrm>
              <a:off x="6976578" y="4636530"/>
              <a:ext cx="144016" cy="144016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Ovaal 30"/>
            <p:cNvSpPr/>
            <p:nvPr/>
          </p:nvSpPr>
          <p:spPr>
            <a:xfrm>
              <a:off x="4263342" y="2367719"/>
              <a:ext cx="144016" cy="144016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Ovaal 31"/>
            <p:cNvSpPr/>
            <p:nvPr/>
          </p:nvSpPr>
          <p:spPr>
            <a:xfrm>
              <a:off x="5030900" y="848302"/>
              <a:ext cx="144016" cy="144016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Vrije vorm 32"/>
          <p:cNvSpPr/>
          <p:nvPr/>
        </p:nvSpPr>
        <p:spPr>
          <a:xfrm>
            <a:off x="6005066" y="1390650"/>
            <a:ext cx="1381125" cy="1003300"/>
          </a:xfrm>
          <a:custGeom>
            <a:avLst/>
            <a:gdLst>
              <a:gd name="connsiteX0" fmla="*/ 0 w 1381125"/>
              <a:gd name="connsiteY0" fmla="*/ 292100 h 1003300"/>
              <a:gd name="connsiteX1" fmla="*/ 60325 w 1381125"/>
              <a:gd name="connsiteY1" fmla="*/ 180975 h 1003300"/>
              <a:gd name="connsiteX2" fmla="*/ 60325 w 1381125"/>
              <a:gd name="connsiteY2" fmla="*/ 88900 h 1003300"/>
              <a:gd name="connsiteX3" fmla="*/ 492125 w 1381125"/>
              <a:gd name="connsiteY3" fmla="*/ 0 h 1003300"/>
              <a:gd name="connsiteX4" fmla="*/ 501650 w 1381125"/>
              <a:gd name="connsiteY4" fmla="*/ 238125 h 1003300"/>
              <a:gd name="connsiteX5" fmla="*/ 600075 w 1381125"/>
              <a:gd name="connsiteY5" fmla="*/ 450850 h 1003300"/>
              <a:gd name="connsiteX6" fmla="*/ 854075 w 1381125"/>
              <a:gd name="connsiteY6" fmla="*/ 463550 h 1003300"/>
              <a:gd name="connsiteX7" fmla="*/ 1082675 w 1381125"/>
              <a:gd name="connsiteY7" fmla="*/ 384175 h 1003300"/>
              <a:gd name="connsiteX8" fmla="*/ 1095375 w 1381125"/>
              <a:gd name="connsiteY8" fmla="*/ 508000 h 1003300"/>
              <a:gd name="connsiteX9" fmla="*/ 1381125 w 1381125"/>
              <a:gd name="connsiteY9" fmla="*/ 530225 h 1003300"/>
              <a:gd name="connsiteX10" fmla="*/ 1292225 w 1381125"/>
              <a:gd name="connsiteY10" fmla="*/ 749300 h 1003300"/>
              <a:gd name="connsiteX11" fmla="*/ 755650 w 1381125"/>
              <a:gd name="connsiteY11" fmla="*/ 679450 h 1003300"/>
              <a:gd name="connsiteX12" fmla="*/ 895350 w 1381125"/>
              <a:gd name="connsiteY12" fmla="*/ 974725 h 1003300"/>
              <a:gd name="connsiteX13" fmla="*/ 431800 w 1381125"/>
              <a:gd name="connsiteY13" fmla="*/ 1003300 h 1003300"/>
              <a:gd name="connsiteX14" fmla="*/ 415925 w 1381125"/>
              <a:gd name="connsiteY14" fmla="*/ 841375 h 1003300"/>
              <a:gd name="connsiteX15" fmla="*/ 231775 w 1381125"/>
              <a:gd name="connsiteY15" fmla="*/ 879475 h 1003300"/>
              <a:gd name="connsiteX16" fmla="*/ 149225 w 1381125"/>
              <a:gd name="connsiteY16" fmla="*/ 669925 h 1003300"/>
              <a:gd name="connsiteX17" fmla="*/ 241300 w 1381125"/>
              <a:gd name="connsiteY17" fmla="*/ 463550 h 1003300"/>
              <a:gd name="connsiteX18" fmla="*/ 0 w 1381125"/>
              <a:gd name="connsiteY18" fmla="*/ 29210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81125" h="1003300">
                <a:moveTo>
                  <a:pt x="0" y="292100"/>
                </a:moveTo>
                <a:lnTo>
                  <a:pt x="60325" y="180975"/>
                </a:lnTo>
                <a:lnTo>
                  <a:pt x="60325" y="88900"/>
                </a:lnTo>
                <a:lnTo>
                  <a:pt x="492125" y="0"/>
                </a:lnTo>
                <a:lnTo>
                  <a:pt x="501650" y="238125"/>
                </a:lnTo>
                <a:lnTo>
                  <a:pt x="600075" y="450850"/>
                </a:lnTo>
                <a:lnTo>
                  <a:pt x="854075" y="463550"/>
                </a:lnTo>
                <a:lnTo>
                  <a:pt x="1082675" y="384175"/>
                </a:lnTo>
                <a:lnTo>
                  <a:pt x="1095375" y="508000"/>
                </a:lnTo>
                <a:lnTo>
                  <a:pt x="1381125" y="530225"/>
                </a:lnTo>
                <a:lnTo>
                  <a:pt x="1292225" y="749300"/>
                </a:lnTo>
                <a:lnTo>
                  <a:pt x="755650" y="679450"/>
                </a:lnTo>
                <a:lnTo>
                  <a:pt x="895350" y="974725"/>
                </a:lnTo>
                <a:lnTo>
                  <a:pt x="431800" y="1003300"/>
                </a:lnTo>
                <a:lnTo>
                  <a:pt x="415925" y="841375"/>
                </a:lnTo>
                <a:lnTo>
                  <a:pt x="231775" y="879475"/>
                </a:lnTo>
                <a:lnTo>
                  <a:pt x="149225" y="669925"/>
                </a:lnTo>
                <a:lnTo>
                  <a:pt x="241300" y="463550"/>
                </a:lnTo>
                <a:lnTo>
                  <a:pt x="0" y="29210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Vrije vorm 21"/>
          <p:cNvSpPr/>
          <p:nvPr/>
        </p:nvSpPr>
        <p:spPr>
          <a:xfrm>
            <a:off x="4523511" y="1959428"/>
            <a:ext cx="4544499" cy="537779"/>
          </a:xfrm>
          <a:custGeom>
            <a:avLst/>
            <a:gdLst>
              <a:gd name="connsiteX0" fmla="*/ 0 w 4544499"/>
              <a:gd name="connsiteY0" fmla="*/ 501888 h 540780"/>
              <a:gd name="connsiteX1" fmla="*/ 364385 w 4544499"/>
              <a:gd name="connsiteY1" fmla="*/ 529389 h 540780"/>
              <a:gd name="connsiteX2" fmla="*/ 921275 w 4544499"/>
              <a:gd name="connsiteY2" fmla="*/ 336884 h 540780"/>
              <a:gd name="connsiteX3" fmla="*/ 1141281 w 4544499"/>
              <a:gd name="connsiteY3" fmla="*/ 171879 h 540780"/>
              <a:gd name="connsiteX4" fmla="*/ 1608794 w 4544499"/>
              <a:gd name="connsiteY4" fmla="*/ 144379 h 540780"/>
              <a:gd name="connsiteX5" fmla="*/ 1787549 w 4544499"/>
              <a:gd name="connsiteY5" fmla="*/ 137503 h 540780"/>
              <a:gd name="connsiteX6" fmla="*/ 1980054 w 4544499"/>
              <a:gd name="connsiteY6" fmla="*/ 185630 h 540780"/>
              <a:gd name="connsiteX7" fmla="*/ 2310063 w 4544499"/>
              <a:gd name="connsiteY7" fmla="*/ 123753 h 540780"/>
              <a:gd name="connsiteX8" fmla="*/ 2915079 w 4544499"/>
              <a:gd name="connsiteY8" fmla="*/ 220006 h 540780"/>
              <a:gd name="connsiteX9" fmla="*/ 3341341 w 4544499"/>
              <a:gd name="connsiteY9" fmla="*/ 116878 h 540780"/>
              <a:gd name="connsiteX10" fmla="*/ 3918857 w 4544499"/>
              <a:gd name="connsiteY10" fmla="*/ 0 h 540780"/>
              <a:gd name="connsiteX11" fmla="*/ 4544499 w 4544499"/>
              <a:gd name="connsiteY11" fmla="*/ 116878 h 540780"/>
              <a:gd name="connsiteX0" fmla="*/ 0 w 4544499"/>
              <a:gd name="connsiteY0" fmla="*/ 501888 h 540780"/>
              <a:gd name="connsiteX1" fmla="*/ 364385 w 4544499"/>
              <a:gd name="connsiteY1" fmla="*/ 529389 h 540780"/>
              <a:gd name="connsiteX2" fmla="*/ 921275 w 4544499"/>
              <a:gd name="connsiteY2" fmla="*/ 336884 h 540780"/>
              <a:gd name="connsiteX3" fmla="*/ 1141281 w 4544499"/>
              <a:gd name="connsiteY3" fmla="*/ 171879 h 540780"/>
              <a:gd name="connsiteX4" fmla="*/ 1608794 w 4544499"/>
              <a:gd name="connsiteY4" fmla="*/ 144379 h 540780"/>
              <a:gd name="connsiteX5" fmla="*/ 1787549 w 4544499"/>
              <a:gd name="connsiteY5" fmla="*/ 137503 h 540780"/>
              <a:gd name="connsiteX6" fmla="*/ 2021150 w 4544499"/>
              <a:gd name="connsiteY6" fmla="*/ 165082 h 540780"/>
              <a:gd name="connsiteX7" fmla="*/ 2310063 w 4544499"/>
              <a:gd name="connsiteY7" fmla="*/ 123753 h 540780"/>
              <a:gd name="connsiteX8" fmla="*/ 2915079 w 4544499"/>
              <a:gd name="connsiteY8" fmla="*/ 220006 h 540780"/>
              <a:gd name="connsiteX9" fmla="*/ 3341341 w 4544499"/>
              <a:gd name="connsiteY9" fmla="*/ 116878 h 540780"/>
              <a:gd name="connsiteX10" fmla="*/ 3918857 w 4544499"/>
              <a:gd name="connsiteY10" fmla="*/ 0 h 540780"/>
              <a:gd name="connsiteX11" fmla="*/ 4544499 w 4544499"/>
              <a:gd name="connsiteY11" fmla="*/ 116878 h 540780"/>
              <a:gd name="connsiteX0" fmla="*/ 0 w 4544499"/>
              <a:gd name="connsiteY0" fmla="*/ 501888 h 540780"/>
              <a:gd name="connsiteX1" fmla="*/ 364385 w 4544499"/>
              <a:gd name="connsiteY1" fmla="*/ 529389 h 540780"/>
              <a:gd name="connsiteX2" fmla="*/ 921275 w 4544499"/>
              <a:gd name="connsiteY2" fmla="*/ 336884 h 540780"/>
              <a:gd name="connsiteX3" fmla="*/ 1141281 w 4544499"/>
              <a:gd name="connsiteY3" fmla="*/ 171879 h 540780"/>
              <a:gd name="connsiteX4" fmla="*/ 1608794 w 4544499"/>
              <a:gd name="connsiteY4" fmla="*/ 144379 h 540780"/>
              <a:gd name="connsiteX5" fmla="*/ 1797823 w 4544499"/>
              <a:gd name="connsiteY5" fmla="*/ 106681 h 540780"/>
              <a:gd name="connsiteX6" fmla="*/ 2021150 w 4544499"/>
              <a:gd name="connsiteY6" fmla="*/ 165082 h 540780"/>
              <a:gd name="connsiteX7" fmla="*/ 2310063 w 4544499"/>
              <a:gd name="connsiteY7" fmla="*/ 123753 h 540780"/>
              <a:gd name="connsiteX8" fmla="*/ 2915079 w 4544499"/>
              <a:gd name="connsiteY8" fmla="*/ 220006 h 540780"/>
              <a:gd name="connsiteX9" fmla="*/ 3341341 w 4544499"/>
              <a:gd name="connsiteY9" fmla="*/ 116878 h 540780"/>
              <a:gd name="connsiteX10" fmla="*/ 3918857 w 4544499"/>
              <a:gd name="connsiteY10" fmla="*/ 0 h 540780"/>
              <a:gd name="connsiteX11" fmla="*/ 4544499 w 4544499"/>
              <a:gd name="connsiteY11" fmla="*/ 116878 h 540780"/>
              <a:gd name="connsiteX0" fmla="*/ 0 w 4544499"/>
              <a:gd name="connsiteY0" fmla="*/ 501888 h 540780"/>
              <a:gd name="connsiteX1" fmla="*/ 364385 w 4544499"/>
              <a:gd name="connsiteY1" fmla="*/ 529389 h 540780"/>
              <a:gd name="connsiteX2" fmla="*/ 921275 w 4544499"/>
              <a:gd name="connsiteY2" fmla="*/ 336884 h 540780"/>
              <a:gd name="connsiteX3" fmla="*/ 1141281 w 4544499"/>
              <a:gd name="connsiteY3" fmla="*/ 171879 h 540780"/>
              <a:gd name="connsiteX4" fmla="*/ 1526601 w 4544499"/>
              <a:gd name="connsiteY4" fmla="*/ 123831 h 540780"/>
              <a:gd name="connsiteX5" fmla="*/ 1797823 w 4544499"/>
              <a:gd name="connsiteY5" fmla="*/ 106681 h 540780"/>
              <a:gd name="connsiteX6" fmla="*/ 2021150 w 4544499"/>
              <a:gd name="connsiteY6" fmla="*/ 165082 h 540780"/>
              <a:gd name="connsiteX7" fmla="*/ 2310063 w 4544499"/>
              <a:gd name="connsiteY7" fmla="*/ 123753 h 540780"/>
              <a:gd name="connsiteX8" fmla="*/ 2915079 w 4544499"/>
              <a:gd name="connsiteY8" fmla="*/ 220006 h 540780"/>
              <a:gd name="connsiteX9" fmla="*/ 3341341 w 4544499"/>
              <a:gd name="connsiteY9" fmla="*/ 116878 h 540780"/>
              <a:gd name="connsiteX10" fmla="*/ 3918857 w 4544499"/>
              <a:gd name="connsiteY10" fmla="*/ 0 h 540780"/>
              <a:gd name="connsiteX11" fmla="*/ 4544499 w 4544499"/>
              <a:gd name="connsiteY11" fmla="*/ 116878 h 540780"/>
              <a:gd name="connsiteX0" fmla="*/ 0 w 4544499"/>
              <a:gd name="connsiteY0" fmla="*/ 501888 h 540780"/>
              <a:gd name="connsiteX1" fmla="*/ 364385 w 4544499"/>
              <a:gd name="connsiteY1" fmla="*/ 529389 h 540780"/>
              <a:gd name="connsiteX2" fmla="*/ 921275 w 4544499"/>
              <a:gd name="connsiteY2" fmla="*/ 336884 h 540780"/>
              <a:gd name="connsiteX3" fmla="*/ 1079636 w 4544499"/>
              <a:gd name="connsiteY3" fmla="*/ 161605 h 540780"/>
              <a:gd name="connsiteX4" fmla="*/ 1526601 w 4544499"/>
              <a:gd name="connsiteY4" fmla="*/ 123831 h 540780"/>
              <a:gd name="connsiteX5" fmla="*/ 1797823 w 4544499"/>
              <a:gd name="connsiteY5" fmla="*/ 106681 h 540780"/>
              <a:gd name="connsiteX6" fmla="*/ 2021150 w 4544499"/>
              <a:gd name="connsiteY6" fmla="*/ 165082 h 540780"/>
              <a:gd name="connsiteX7" fmla="*/ 2310063 w 4544499"/>
              <a:gd name="connsiteY7" fmla="*/ 123753 h 540780"/>
              <a:gd name="connsiteX8" fmla="*/ 2915079 w 4544499"/>
              <a:gd name="connsiteY8" fmla="*/ 220006 h 540780"/>
              <a:gd name="connsiteX9" fmla="*/ 3341341 w 4544499"/>
              <a:gd name="connsiteY9" fmla="*/ 116878 h 540780"/>
              <a:gd name="connsiteX10" fmla="*/ 3918857 w 4544499"/>
              <a:gd name="connsiteY10" fmla="*/ 0 h 540780"/>
              <a:gd name="connsiteX11" fmla="*/ 4544499 w 4544499"/>
              <a:gd name="connsiteY11" fmla="*/ 116878 h 540780"/>
              <a:gd name="connsiteX0" fmla="*/ 0 w 4544499"/>
              <a:gd name="connsiteY0" fmla="*/ 501888 h 543040"/>
              <a:gd name="connsiteX1" fmla="*/ 364385 w 4544499"/>
              <a:gd name="connsiteY1" fmla="*/ 529389 h 543040"/>
              <a:gd name="connsiteX2" fmla="*/ 900727 w 4544499"/>
              <a:gd name="connsiteY2" fmla="*/ 306062 h 543040"/>
              <a:gd name="connsiteX3" fmla="*/ 1079636 w 4544499"/>
              <a:gd name="connsiteY3" fmla="*/ 161605 h 543040"/>
              <a:gd name="connsiteX4" fmla="*/ 1526601 w 4544499"/>
              <a:gd name="connsiteY4" fmla="*/ 123831 h 543040"/>
              <a:gd name="connsiteX5" fmla="*/ 1797823 w 4544499"/>
              <a:gd name="connsiteY5" fmla="*/ 106681 h 543040"/>
              <a:gd name="connsiteX6" fmla="*/ 2021150 w 4544499"/>
              <a:gd name="connsiteY6" fmla="*/ 165082 h 543040"/>
              <a:gd name="connsiteX7" fmla="*/ 2310063 w 4544499"/>
              <a:gd name="connsiteY7" fmla="*/ 123753 h 543040"/>
              <a:gd name="connsiteX8" fmla="*/ 2915079 w 4544499"/>
              <a:gd name="connsiteY8" fmla="*/ 220006 h 543040"/>
              <a:gd name="connsiteX9" fmla="*/ 3341341 w 4544499"/>
              <a:gd name="connsiteY9" fmla="*/ 116878 h 543040"/>
              <a:gd name="connsiteX10" fmla="*/ 3918857 w 4544499"/>
              <a:gd name="connsiteY10" fmla="*/ 0 h 543040"/>
              <a:gd name="connsiteX11" fmla="*/ 4544499 w 4544499"/>
              <a:gd name="connsiteY11" fmla="*/ 116878 h 543040"/>
              <a:gd name="connsiteX0" fmla="*/ 0 w 4544499"/>
              <a:gd name="connsiteY0" fmla="*/ 501888 h 537779"/>
              <a:gd name="connsiteX1" fmla="*/ 364385 w 4544499"/>
              <a:gd name="connsiteY1" fmla="*/ 529389 h 537779"/>
              <a:gd name="connsiteX2" fmla="*/ 818534 w 4544499"/>
              <a:gd name="connsiteY2" fmla="*/ 377981 h 537779"/>
              <a:gd name="connsiteX3" fmla="*/ 1079636 w 4544499"/>
              <a:gd name="connsiteY3" fmla="*/ 161605 h 537779"/>
              <a:gd name="connsiteX4" fmla="*/ 1526601 w 4544499"/>
              <a:gd name="connsiteY4" fmla="*/ 123831 h 537779"/>
              <a:gd name="connsiteX5" fmla="*/ 1797823 w 4544499"/>
              <a:gd name="connsiteY5" fmla="*/ 106681 h 537779"/>
              <a:gd name="connsiteX6" fmla="*/ 2021150 w 4544499"/>
              <a:gd name="connsiteY6" fmla="*/ 165082 h 537779"/>
              <a:gd name="connsiteX7" fmla="*/ 2310063 w 4544499"/>
              <a:gd name="connsiteY7" fmla="*/ 123753 h 537779"/>
              <a:gd name="connsiteX8" fmla="*/ 2915079 w 4544499"/>
              <a:gd name="connsiteY8" fmla="*/ 220006 h 537779"/>
              <a:gd name="connsiteX9" fmla="*/ 3341341 w 4544499"/>
              <a:gd name="connsiteY9" fmla="*/ 116878 h 537779"/>
              <a:gd name="connsiteX10" fmla="*/ 3918857 w 4544499"/>
              <a:gd name="connsiteY10" fmla="*/ 0 h 537779"/>
              <a:gd name="connsiteX11" fmla="*/ 4544499 w 4544499"/>
              <a:gd name="connsiteY11" fmla="*/ 116878 h 53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44499" h="537779">
                <a:moveTo>
                  <a:pt x="0" y="501888"/>
                </a:moveTo>
                <a:cubicBezTo>
                  <a:pt x="105419" y="529389"/>
                  <a:pt x="227963" y="550040"/>
                  <a:pt x="364385" y="529389"/>
                </a:cubicBezTo>
                <a:cubicBezTo>
                  <a:pt x="500807" y="508738"/>
                  <a:pt x="699325" y="439278"/>
                  <a:pt x="818534" y="377981"/>
                </a:cubicBezTo>
                <a:cubicBezTo>
                  <a:pt x="937743" y="316684"/>
                  <a:pt x="961625" y="203963"/>
                  <a:pt x="1079636" y="161605"/>
                </a:cubicBezTo>
                <a:cubicBezTo>
                  <a:pt x="1197647" y="119247"/>
                  <a:pt x="1406903" y="132985"/>
                  <a:pt x="1526601" y="123831"/>
                </a:cubicBezTo>
                <a:cubicBezTo>
                  <a:pt x="1646299" y="114677"/>
                  <a:pt x="1715398" y="99806"/>
                  <a:pt x="1797823" y="106681"/>
                </a:cubicBezTo>
                <a:cubicBezTo>
                  <a:pt x="1880248" y="113556"/>
                  <a:pt x="1935777" y="162237"/>
                  <a:pt x="2021150" y="165082"/>
                </a:cubicBezTo>
                <a:cubicBezTo>
                  <a:pt x="2106523" y="167927"/>
                  <a:pt x="2161075" y="114599"/>
                  <a:pt x="2310063" y="123753"/>
                </a:cubicBezTo>
                <a:cubicBezTo>
                  <a:pt x="2459051" y="132907"/>
                  <a:pt x="2743199" y="221152"/>
                  <a:pt x="2915079" y="220006"/>
                </a:cubicBezTo>
                <a:cubicBezTo>
                  <a:pt x="3086959" y="218860"/>
                  <a:pt x="3174045" y="153546"/>
                  <a:pt x="3341341" y="116878"/>
                </a:cubicBezTo>
                <a:cubicBezTo>
                  <a:pt x="3508637" y="80210"/>
                  <a:pt x="3718331" y="0"/>
                  <a:pt x="3918857" y="0"/>
                </a:cubicBezTo>
                <a:cubicBezTo>
                  <a:pt x="4119383" y="0"/>
                  <a:pt x="4331941" y="58439"/>
                  <a:pt x="4544499" y="116878"/>
                </a:cubicBezTo>
              </a:path>
            </a:pathLst>
          </a:custGeom>
          <a:noFill/>
          <a:ln w="25400">
            <a:solidFill>
              <a:srgbClr val="002060"/>
            </a:solidFill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Tekstvak 33"/>
          <p:cNvSpPr txBox="1"/>
          <p:nvPr/>
        </p:nvSpPr>
        <p:spPr>
          <a:xfrm>
            <a:off x="7067406" y="1131590"/>
            <a:ext cx="312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 smtClean="0">
                <a:solidFill>
                  <a:srgbClr val="FF0000"/>
                </a:solidFill>
                <a:latin typeface="Futura Std Medium" pitchFamily="34" charset="0"/>
              </a:rPr>
              <a:t>X</a:t>
            </a:r>
          </a:p>
        </p:txBody>
      </p:sp>
      <p:sp>
        <p:nvSpPr>
          <p:cNvPr id="21" name="Vrije vorm 20"/>
          <p:cNvSpPr/>
          <p:nvPr/>
        </p:nvSpPr>
        <p:spPr>
          <a:xfrm>
            <a:off x="6071430" y="92467"/>
            <a:ext cx="395231" cy="1302507"/>
          </a:xfrm>
          <a:custGeom>
            <a:avLst/>
            <a:gdLst>
              <a:gd name="connsiteX0" fmla="*/ 0 w 375801"/>
              <a:gd name="connsiteY0" fmla="*/ 0 h 1315093"/>
              <a:gd name="connsiteX1" fmla="*/ 143838 w 375801"/>
              <a:gd name="connsiteY1" fmla="*/ 226032 h 1315093"/>
              <a:gd name="connsiteX2" fmla="*/ 308225 w 375801"/>
              <a:gd name="connsiteY2" fmla="*/ 616450 h 1315093"/>
              <a:gd name="connsiteX3" fmla="*/ 369870 w 375801"/>
              <a:gd name="connsiteY3" fmla="*/ 1037690 h 1315093"/>
              <a:gd name="connsiteX4" fmla="*/ 369870 w 375801"/>
              <a:gd name="connsiteY4" fmla="*/ 1315093 h 1315093"/>
              <a:gd name="connsiteX0" fmla="*/ 0 w 401497"/>
              <a:gd name="connsiteY0" fmla="*/ 0 h 1325367"/>
              <a:gd name="connsiteX1" fmla="*/ 143838 w 401497"/>
              <a:gd name="connsiteY1" fmla="*/ 226032 h 1325367"/>
              <a:gd name="connsiteX2" fmla="*/ 308225 w 401497"/>
              <a:gd name="connsiteY2" fmla="*/ 616450 h 1325367"/>
              <a:gd name="connsiteX3" fmla="*/ 369870 w 401497"/>
              <a:gd name="connsiteY3" fmla="*/ 1037690 h 1325367"/>
              <a:gd name="connsiteX4" fmla="*/ 400693 w 401497"/>
              <a:gd name="connsiteY4" fmla="*/ 1325367 h 1325367"/>
              <a:gd name="connsiteX0" fmla="*/ 0 w 402029"/>
              <a:gd name="connsiteY0" fmla="*/ 0 h 1325367"/>
              <a:gd name="connsiteX1" fmla="*/ 143838 w 402029"/>
              <a:gd name="connsiteY1" fmla="*/ 226032 h 1325367"/>
              <a:gd name="connsiteX2" fmla="*/ 308225 w 402029"/>
              <a:gd name="connsiteY2" fmla="*/ 616450 h 1325367"/>
              <a:gd name="connsiteX3" fmla="*/ 380144 w 402029"/>
              <a:gd name="connsiteY3" fmla="*/ 996594 h 1325367"/>
              <a:gd name="connsiteX4" fmla="*/ 400693 w 402029"/>
              <a:gd name="connsiteY4" fmla="*/ 1325367 h 1325367"/>
              <a:gd name="connsiteX0" fmla="*/ 0 w 395231"/>
              <a:gd name="connsiteY0" fmla="*/ 0 h 1302507"/>
              <a:gd name="connsiteX1" fmla="*/ 143838 w 395231"/>
              <a:gd name="connsiteY1" fmla="*/ 226032 h 1302507"/>
              <a:gd name="connsiteX2" fmla="*/ 308225 w 395231"/>
              <a:gd name="connsiteY2" fmla="*/ 616450 h 1302507"/>
              <a:gd name="connsiteX3" fmla="*/ 380144 w 395231"/>
              <a:gd name="connsiteY3" fmla="*/ 996594 h 1302507"/>
              <a:gd name="connsiteX4" fmla="*/ 393073 w 395231"/>
              <a:gd name="connsiteY4" fmla="*/ 1302507 h 130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231" h="1302507">
                <a:moveTo>
                  <a:pt x="0" y="0"/>
                </a:moveTo>
                <a:cubicBezTo>
                  <a:pt x="46233" y="61645"/>
                  <a:pt x="92467" y="123290"/>
                  <a:pt x="143838" y="226032"/>
                </a:cubicBezTo>
                <a:cubicBezTo>
                  <a:pt x="195209" y="328774"/>
                  <a:pt x="268841" y="488023"/>
                  <a:pt x="308225" y="616450"/>
                </a:cubicBezTo>
                <a:cubicBezTo>
                  <a:pt x="347609" y="744877"/>
                  <a:pt x="366003" y="882251"/>
                  <a:pt x="380144" y="996594"/>
                </a:cubicBezTo>
                <a:cubicBezTo>
                  <a:pt x="394285" y="1110937"/>
                  <a:pt x="398210" y="1222026"/>
                  <a:pt x="393073" y="1302507"/>
                </a:cubicBezTo>
              </a:path>
            </a:pathLst>
          </a:custGeom>
          <a:noFill/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Vrije vorm 22"/>
          <p:cNvSpPr/>
          <p:nvPr/>
        </p:nvSpPr>
        <p:spPr>
          <a:xfrm>
            <a:off x="6810001" y="2376327"/>
            <a:ext cx="354287" cy="2288140"/>
          </a:xfrm>
          <a:custGeom>
            <a:avLst/>
            <a:gdLst>
              <a:gd name="connsiteX0" fmla="*/ 0 w 339047"/>
              <a:gd name="connsiteY0" fmla="*/ 0 h 2250040"/>
              <a:gd name="connsiteX1" fmla="*/ 92468 w 339047"/>
              <a:gd name="connsiteY1" fmla="*/ 195209 h 2250040"/>
              <a:gd name="connsiteX2" fmla="*/ 143838 w 339047"/>
              <a:gd name="connsiteY2" fmla="*/ 441789 h 2250040"/>
              <a:gd name="connsiteX3" fmla="*/ 195209 w 339047"/>
              <a:gd name="connsiteY3" fmla="*/ 708917 h 2250040"/>
              <a:gd name="connsiteX4" fmla="*/ 287677 w 339047"/>
              <a:gd name="connsiteY4" fmla="*/ 1017142 h 2250040"/>
              <a:gd name="connsiteX5" fmla="*/ 318499 w 339047"/>
              <a:gd name="connsiteY5" fmla="*/ 1284270 h 2250040"/>
              <a:gd name="connsiteX6" fmla="*/ 287677 w 339047"/>
              <a:gd name="connsiteY6" fmla="*/ 1654139 h 2250040"/>
              <a:gd name="connsiteX7" fmla="*/ 277402 w 339047"/>
              <a:gd name="connsiteY7" fmla="*/ 1941816 h 2250040"/>
              <a:gd name="connsiteX8" fmla="*/ 318499 w 339047"/>
              <a:gd name="connsiteY8" fmla="*/ 2188395 h 2250040"/>
              <a:gd name="connsiteX9" fmla="*/ 339047 w 339047"/>
              <a:gd name="connsiteY9" fmla="*/ 2250040 h 2250040"/>
              <a:gd name="connsiteX0" fmla="*/ 0 w 354287"/>
              <a:gd name="connsiteY0" fmla="*/ 0 h 2288140"/>
              <a:gd name="connsiteX1" fmla="*/ 107708 w 354287"/>
              <a:gd name="connsiteY1" fmla="*/ 233309 h 2288140"/>
              <a:gd name="connsiteX2" fmla="*/ 159078 w 354287"/>
              <a:gd name="connsiteY2" fmla="*/ 479889 h 2288140"/>
              <a:gd name="connsiteX3" fmla="*/ 210449 w 354287"/>
              <a:gd name="connsiteY3" fmla="*/ 747017 h 2288140"/>
              <a:gd name="connsiteX4" fmla="*/ 302917 w 354287"/>
              <a:gd name="connsiteY4" fmla="*/ 1055242 h 2288140"/>
              <a:gd name="connsiteX5" fmla="*/ 333739 w 354287"/>
              <a:gd name="connsiteY5" fmla="*/ 1322370 h 2288140"/>
              <a:gd name="connsiteX6" fmla="*/ 302917 w 354287"/>
              <a:gd name="connsiteY6" fmla="*/ 1692239 h 2288140"/>
              <a:gd name="connsiteX7" fmla="*/ 292642 w 354287"/>
              <a:gd name="connsiteY7" fmla="*/ 1979916 h 2288140"/>
              <a:gd name="connsiteX8" fmla="*/ 333739 w 354287"/>
              <a:gd name="connsiteY8" fmla="*/ 2226495 h 2288140"/>
              <a:gd name="connsiteX9" fmla="*/ 354287 w 354287"/>
              <a:gd name="connsiteY9" fmla="*/ 2288140 h 228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287" h="2288140">
                <a:moveTo>
                  <a:pt x="0" y="0"/>
                </a:moveTo>
                <a:cubicBezTo>
                  <a:pt x="34247" y="60789"/>
                  <a:pt x="81195" y="153328"/>
                  <a:pt x="107708" y="233309"/>
                </a:cubicBezTo>
                <a:cubicBezTo>
                  <a:pt x="134221" y="313290"/>
                  <a:pt x="141955" y="394271"/>
                  <a:pt x="159078" y="479889"/>
                </a:cubicBezTo>
                <a:cubicBezTo>
                  <a:pt x="176201" y="565507"/>
                  <a:pt x="186476" y="651125"/>
                  <a:pt x="210449" y="747017"/>
                </a:cubicBezTo>
                <a:cubicBezTo>
                  <a:pt x="234422" y="842909"/>
                  <a:pt x="282369" y="959350"/>
                  <a:pt x="302917" y="1055242"/>
                </a:cubicBezTo>
                <a:cubicBezTo>
                  <a:pt x="323465" y="1151134"/>
                  <a:pt x="333739" y="1216204"/>
                  <a:pt x="333739" y="1322370"/>
                </a:cubicBezTo>
                <a:cubicBezTo>
                  <a:pt x="333739" y="1428536"/>
                  <a:pt x="309767" y="1582648"/>
                  <a:pt x="302917" y="1692239"/>
                </a:cubicBezTo>
                <a:cubicBezTo>
                  <a:pt x="296067" y="1801830"/>
                  <a:pt x="287505" y="1890873"/>
                  <a:pt x="292642" y="1979916"/>
                </a:cubicBezTo>
                <a:cubicBezTo>
                  <a:pt x="297779" y="2068959"/>
                  <a:pt x="323465" y="2175124"/>
                  <a:pt x="333739" y="2226495"/>
                </a:cubicBezTo>
                <a:cubicBezTo>
                  <a:pt x="344013" y="2277866"/>
                  <a:pt x="349150" y="2283003"/>
                  <a:pt x="354287" y="2288140"/>
                </a:cubicBezTo>
              </a:path>
            </a:pathLst>
          </a:custGeom>
          <a:noFill/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ekstvak 23"/>
          <p:cNvSpPr txBox="1"/>
          <p:nvPr/>
        </p:nvSpPr>
        <p:spPr>
          <a:xfrm rot="3825912">
            <a:off x="6084944" y="1736823"/>
            <a:ext cx="6967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="1" dirty="0" smtClean="0">
                <a:solidFill>
                  <a:srgbClr val="002060"/>
                </a:solidFill>
                <a:latin typeface="Futura Std Medium" pitchFamily="34" charset="0"/>
              </a:rPr>
              <a:t>Kerkstraat</a:t>
            </a:r>
            <a:endParaRPr lang="nl-NL" sz="800" b="1" dirty="0">
              <a:solidFill>
                <a:srgbClr val="002060"/>
              </a:solidFill>
              <a:latin typeface="Futura Std Medium" pitchFamily="34" charset="0"/>
            </a:endParaRPr>
          </a:p>
        </p:txBody>
      </p:sp>
      <p:sp>
        <p:nvSpPr>
          <p:cNvPr id="25" name="Tekstvak 24"/>
          <p:cNvSpPr txBox="1"/>
          <p:nvPr/>
        </p:nvSpPr>
        <p:spPr>
          <a:xfrm rot="580024">
            <a:off x="8515906" y="2014375"/>
            <a:ext cx="6511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 smtClean="0">
                <a:solidFill>
                  <a:srgbClr val="002060"/>
                </a:solidFill>
                <a:latin typeface="Futura Std Medium" pitchFamily="34" charset="0"/>
              </a:rPr>
              <a:t>Statenweg</a:t>
            </a:r>
            <a:endParaRPr lang="nl-NL" sz="800" b="1" dirty="0">
              <a:solidFill>
                <a:srgbClr val="777777"/>
              </a:solidFill>
              <a:latin typeface="Futura Std Medium" pitchFamily="34" charset="0"/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4572000" y="2284298"/>
            <a:ext cx="6110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 err="1" smtClean="0">
                <a:solidFill>
                  <a:srgbClr val="002060"/>
                </a:solidFill>
                <a:latin typeface="Futura Std Medium" pitchFamily="34" charset="0"/>
              </a:rPr>
              <a:t>Erpseweg</a:t>
            </a:r>
            <a:endParaRPr lang="nl-NL" sz="800" b="1" dirty="0">
              <a:solidFill>
                <a:srgbClr val="777777"/>
              </a:solidFill>
              <a:latin typeface="Futura Std Medium" pitchFamily="34" charset="0"/>
            </a:endParaRPr>
          </a:p>
        </p:txBody>
      </p:sp>
      <p:sp>
        <p:nvSpPr>
          <p:cNvPr id="36" name="Tekstvak 35"/>
          <p:cNvSpPr txBox="1"/>
          <p:nvPr/>
        </p:nvSpPr>
        <p:spPr>
          <a:xfrm rot="17110572">
            <a:off x="6637386" y="1376177"/>
            <a:ext cx="6703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 smtClean="0">
                <a:solidFill>
                  <a:srgbClr val="002060"/>
                </a:solidFill>
                <a:latin typeface="Futura Std Medium" pitchFamily="34" charset="0"/>
              </a:rPr>
              <a:t>Burgtstraat</a:t>
            </a:r>
            <a:endParaRPr lang="nl-NL" sz="800" b="1" dirty="0">
              <a:solidFill>
                <a:srgbClr val="777777"/>
              </a:solidFill>
              <a:latin typeface="Futura Std Medium" pitchFamily="34" charset="0"/>
            </a:endParaRPr>
          </a:p>
        </p:txBody>
      </p:sp>
      <p:sp>
        <p:nvSpPr>
          <p:cNvPr id="37" name="Tekstvak 36"/>
          <p:cNvSpPr txBox="1"/>
          <p:nvPr/>
        </p:nvSpPr>
        <p:spPr>
          <a:xfrm rot="4681415">
            <a:off x="6848593" y="311503"/>
            <a:ext cx="7537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 smtClean="0">
                <a:solidFill>
                  <a:srgbClr val="002060"/>
                </a:solidFill>
                <a:latin typeface="Futura Std Medium" pitchFamily="34" charset="0"/>
              </a:rPr>
              <a:t>Bovenstehuis</a:t>
            </a:r>
            <a:endParaRPr lang="nl-NL" sz="800" b="1" dirty="0">
              <a:solidFill>
                <a:srgbClr val="777777"/>
              </a:solidFill>
              <a:latin typeface="Futura Std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64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idx="4294967295"/>
          </p:nvPr>
        </p:nvSpPr>
        <p:spPr>
          <a:xfrm>
            <a:off x="251842" y="379413"/>
            <a:ext cx="4248150" cy="4333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defRPr lang="nl-NL" sz="2400" b="1" kern="1200" dirty="0">
                <a:solidFill>
                  <a:schemeClr val="tx1"/>
                </a:solidFill>
                <a:latin typeface="Futura Std Medium" pitchFamily="34" charset="0"/>
                <a:ea typeface="+mn-ea"/>
                <a:cs typeface="+mn-cs"/>
              </a:defRPr>
            </a:lvl1pPr>
          </a:lstStyle>
          <a:p>
            <a:r>
              <a:rPr lang="nl-NL" dirty="0" smtClean="0"/>
              <a:t>Varianten</a:t>
            </a:r>
            <a:endParaRPr lang="nl-NL" dirty="0"/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sz="quarter" idx="4294967295"/>
          </p:nvPr>
        </p:nvSpPr>
        <p:spPr>
          <a:xfrm>
            <a:off x="251842" y="915988"/>
            <a:ext cx="4248150" cy="2447850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"/>
              <a:defRPr sz="1800">
                <a:solidFill>
                  <a:srgbClr val="777777"/>
                </a:solidFill>
                <a:latin typeface="Futura Std Medium" pitchFamily="34" charset="0"/>
              </a:defRPr>
            </a:lvl1pPr>
            <a:lvl2pPr marL="538163" indent="-180975">
              <a:buFont typeface="Arial Narrow" panose="020B0606020202030204" pitchFamily="34" charset="0"/>
              <a:buChar char="-"/>
              <a:defRPr sz="1400">
                <a:solidFill>
                  <a:srgbClr val="777777"/>
                </a:solidFill>
                <a:latin typeface="Futura Std Medium" pitchFamily="34" charset="0"/>
              </a:defRPr>
            </a:lvl2pPr>
            <a:lvl3pPr marL="717550" indent="-179388">
              <a:buFont typeface="Arial" panose="020B0604020202020204" pitchFamily="34" charset="0"/>
              <a:buChar char="•"/>
              <a:defRPr sz="1200">
                <a:solidFill>
                  <a:srgbClr val="777777"/>
                </a:solidFill>
                <a:latin typeface="Futura Std Medium" pitchFamily="34" charset="0"/>
              </a:defRPr>
            </a:lvl3pPr>
          </a:lstStyle>
          <a:p>
            <a:pPr lvl="0"/>
            <a:r>
              <a:rPr lang="nl-NL" dirty="0" smtClean="0"/>
              <a:t>Variant 2: Ontsluiting Noordoost</a:t>
            </a:r>
          </a:p>
          <a:p>
            <a:pPr lvl="1"/>
            <a:r>
              <a:rPr lang="nl-NL" dirty="0"/>
              <a:t>Knip Burgtstraat ter voorkoming sluipverkeer</a:t>
            </a:r>
          </a:p>
          <a:p>
            <a:pPr marL="357188" lvl="1" indent="0">
              <a:buNone/>
            </a:pPr>
            <a:r>
              <a:rPr lang="nl-NL" dirty="0"/>
              <a:t>    Beatrixlaan en Burgtstraat</a:t>
            </a:r>
          </a:p>
          <a:p>
            <a:pPr lvl="1"/>
            <a:endParaRPr lang="nl-NL" dirty="0" smtClean="0"/>
          </a:p>
          <a:p>
            <a:pPr marL="357188" lvl="1" indent="0">
              <a:buNone/>
            </a:pPr>
            <a:r>
              <a:rPr lang="nl-NL" dirty="0"/>
              <a:t>Aandachtspunten:</a:t>
            </a:r>
          </a:p>
          <a:p>
            <a:pPr lvl="1"/>
            <a:r>
              <a:rPr lang="nl-NL" dirty="0" smtClean="0"/>
              <a:t>Verkeer R. van Herpenstraat niet doorgaand</a:t>
            </a:r>
          </a:p>
          <a:p>
            <a:pPr lvl="1"/>
            <a:r>
              <a:rPr lang="nl-NL" dirty="0" smtClean="0"/>
              <a:t>St. Agathaplein verkeersluw of verkeersvrij?</a:t>
            </a:r>
          </a:p>
          <a:p>
            <a:pPr lvl="1">
              <a:buFontTx/>
              <a:buChar char="-"/>
            </a:pPr>
            <a:r>
              <a:rPr lang="nl-NL" dirty="0"/>
              <a:t>Verkeerstoename Bovenstehuis, Peelsehuis, Gewandhuis (hinder)</a:t>
            </a:r>
          </a:p>
          <a:p>
            <a:pPr lvl="1">
              <a:buFontTx/>
              <a:buChar char="-"/>
            </a:pPr>
            <a:r>
              <a:rPr lang="nl-NL" dirty="0"/>
              <a:t>Aansluiting Volkelseweg (veiligheid)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078" y="28209"/>
            <a:ext cx="4685426" cy="506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hthoek 17"/>
          <p:cNvSpPr/>
          <p:nvPr/>
        </p:nvSpPr>
        <p:spPr>
          <a:xfrm>
            <a:off x="4423078" y="28209"/>
            <a:ext cx="4685426" cy="5063821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rije vorm 18"/>
          <p:cNvSpPr/>
          <p:nvPr/>
        </p:nvSpPr>
        <p:spPr>
          <a:xfrm>
            <a:off x="6091053" y="96252"/>
            <a:ext cx="1134406" cy="4661377"/>
          </a:xfrm>
          <a:custGeom>
            <a:avLst/>
            <a:gdLst>
              <a:gd name="connsiteX0" fmla="*/ 0 w 1388788"/>
              <a:gd name="connsiteY0" fmla="*/ 0 h 5005136"/>
              <a:gd name="connsiteX1" fmla="*/ 261257 w 1388788"/>
              <a:gd name="connsiteY1" fmla="*/ 529389 h 5005136"/>
              <a:gd name="connsiteX2" fmla="*/ 378135 w 1388788"/>
              <a:gd name="connsiteY2" fmla="*/ 1168782 h 5005136"/>
              <a:gd name="connsiteX3" fmla="*/ 343759 w 1388788"/>
              <a:gd name="connsiteY3" fmla="*/ 1546917 h 5005136"/>
              <a:gd name="connsiteX4" fmla="*/ 646267 w 1388788"/>
              <a:gd name="connsiteY4" fmla="*/ 2110682 h 5005136"/>
              <a:gd name="connsiteX5" fmla="*/ 818147 w 1388788"/>
              <a:gd name="connsiteY5" fmla="*/ 2530069 h 5005136"/>
              <a:gd name="connsiteX6" fmla="*/ 935025 w 1388788"/>
              <a:gd name="connsiteY6" fmla="*/ 3052583 h 5005136"/>
              <a:gd name="connsiteX7" fmla="*/ 1051903 w 1388788"/>
              <a:gd name="connsiteY7" fmla="*/ 3492595 h 5005136"/>
              <a:gd name="connsiteX8" fmla="*/ 1017527 w 1388788"/>
              <a:gd name="connsiteY8" fmla="*/ 4015109 h 5005136"/>
              <a:gd name="connsiteX9" fmla="*/ 1024403 w 1388788"/>
              <a:gd name="connsiteY9" fmla="*/ 4406995 h 5005136"/>
              <a:gd name="connsiteX10" fmla="*/ 1223783 w 1388788"/>
              <a:gd name="connsiteY10" fmla="*/ 4819506 h 5005136"/>
              <a:gd name="connsiteX11" fmla="*/ 1388788 w 1388788"/>
              <a:gd name="connsiteY11" fmla="*/ 5005136 h 5005136"/>
              <a:gd name="connsiteX0" fmla="*/ 0 w 1223783"/>
              <a:gd name="connsiteY0" fmla="*/ 0 h 4819506"/>
              <a:gd name="connsiteX1" fmla="*/ 261257 w 1223783"/>
              <a:gd name="connsiteY1" fmla="*/ 529389 h 4819506"/>
              <a:gd name="connsiteX2" fmla="*/ 378135 w 1223783"/>
              <a:gd name="connsiteY2" fmla="*/ 1168782 h 4819506"/>
              <a:gd name="connsiteX3" fmla="*/ 343759 w 1223783"/>
              <a:gd name="connsiteY3" fmla="*/ 1546917 h 4819506"/>
              <a:gd name="connsiteX4" fmla="*/ 646267 w 1223783"/>
              <a:gd name="connsiteY4" fmla="*/ 2110682 h 4819506"/>
              <a:gd name="connsiteX5" fmla="*/ 818147 w 1223783"/>
              <a:gd name="connsiteY5" fmla="*/ 2530069 h 4819506"/>
              <a:gd name="connsiteX6" fmla="*/ 935025 w 1223783"/>
              <a:gd name="connsiteY6" fmla="*/ 3052583 h 4819506"/>
              <a:gd name="connsiteX7" fmla="*/ 1051903 w 1223783"/>
              <a:gd name="connsiteY7" fmla="*/ 3492595 h 4819506"/>
              <a:gd name="connsiteX8" fmla="*/ 1017527 w 1223783"/>
              <a:gd name="connsiteY8" fmla="*/ 4015109 h 4819506"/>
              <a:gd name="connsiteX9" fmla="*/ 1024403 w 1223783"/>
              <a:gd name="connsiteY9" fmla="*/ 4406995 h 4819506"/>
              <a:gd name="connsiteX10" fmla="*/ 1223783 w 1223783"/>
              <a:gd name="connsiteY10" fmla="*/ 4819506 h 4819506"/>
              <a:gd name="connsiteX0" fmla="*/ 0 w 1134406"/>
              <a:gd name="connsiteY0" fmla="*/ 0 h 4661377"/>
              <a:gd name="connsiteX1" fmla="*/ 261257 w 1134406"/>
              <a:gd name="connsiteY1" fmla="*/ 529389 h 4661377"/>
              <a:gd name="connsiteX2" fmla="*/ 378135 w 1134406"/>
              <a:gd name="connsiteY2" fmla="*/ 1168782 h 4661377"/>
              <a:gd name="connsiteX3" fmla="*/ 343759 w 1134406"/>
              <a:gd name="connsiteY3" fmla="*/ 1546917 h 4661377"/>
              <a:gd name="connsiteX4" fmla="*/ 646267 w 1134406"/>
              <a:gd name="connsiteY4" fmla="*/ 2110682 h 4661377"/>
              <a:gd name="connsiteX5" fmla="*/ 818147 w 1134406"/>
              <a:gd name="connsiteY5" fmla="*/ 2530069 h 4661377"/>
              <a:gd name="connsiteX6" fmla="*/ 935025 w 1134406"/>
              <a:gd name="connsiteY6" fmla="*/ 3052583 h 4661377"/>
              <a:gd name="connsiteX7" fmla="*/ 1051903 w 1134406"/>
              <a:gd name="connsiteY7" fmla="*/ 3492595 h 4661377"/>
              <a:gd name="connsiteX8" fmla="*/ 1017527 w 1134406"/>
              <a:gd name="connsiteY8" fmla="*/ 4015109 h 4661377"/>
              <a:gd name="connsiteX9" fmla="*/ 1024403 w 1134406"/>
              <a:gd name="connsiteY9" fmla="*/ 4406995 h 4661377"/>
              <a:gd name="connsiteX10" fmla="*/ 1134406 w 1134406"/>
              <a:gd name="connsiteY10" fmla="*/ 4661377 h 4661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4406" h="4661377">
                <a:moveTo>
                  <a:pt x="0" y="0"/>
                </a:moveTo>
                <a:cubicBezTo>
                  <a:pt x="99117" y="167296"/>
                  <a:pt x="198235" y="334592"/>
                  <a:pt x="261257" y="529389"/>
                </a:cubicBezTo>
                <a:cubicBezTo>
                  <a:pt x="324279" y="724186"/>
                  <a:pt x="364385" y="999194"/>
                  <a:pt x="378135" y="1168782"/>
                </a:cubicBezTo>
                <a:cubicBezTo>
                  <a:pt x="391885" y="1338370"/>
                  <a:pt x="299070" y="1389934"/>
                  <a:pt x="343759" y="1546917"/>
                </a:cubicBezTo>
                <a:cubicBezTo>
                  <a:pt x="388448" y="1703900"/>
                  <a:pt x="567202" y="1946823"/>
                  <a:pt x="646267" y="2110682"/>
                </a:cubicBezTo>
                <a:cubicBezTo>
                  <a:pt x="725332" y="2274541"/>
                  <a:pt x="770021" y="2373086"/>
                  <a:pt x="818147" y="2530069"/>
                </a:cubicBezTo>
                <a:cubicBezTo>
                  <a:pt x="866273" y="2687052"/>
                  <a:pt x="896066" y="2892162"/>
                  <a:pt x="935025" y="3052583"/>
                </a:cubicBezTo>
                <a:cubicBezTo>
                  <a:pt x="973984" y="3213004"/>
                  <a:pt x="1038153" y="3332174"/>
                  <a:pt x="1051903" y="3492595"/>
                </a:cubicBezTo>
                <a:cubicBezTo>
                  <a:pt x="1065653" y="3653016"/>
                  <a:pt x="1022110" y="3862709"/>
                  <a:pt x="1017527" y="4015109"/>
                </a:cubicBezTo>
                <a:cubicBezTo>
                  <a:pt x="1012944" y="4167509"/>
                  <a:pt x="1004923" y="4299284"/>
                  <a:pt x="1024403" y="4406995"/>
                </a:cubicBezTo>
                <a:cubicBezTo>
                  <a:pt x="1043883" y="4514706"/>
                  <a:pt x="1073675" y="4561687"/>
                  <a:pt x="1134406" y="4661377"/>
                </a:cubicBezTo>
              </a:path>
            </a:pathLst>
          </a:custGeom>
          <a:noFill/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Vrije vorm 19"/>
          <p:cNvSpPr/>
          <p:nvPr/>
        </p:nvSpPr>
        <p:spPr>
          <a:xfrm>
            <a:off x="6782941" y="532863"/>
            <a:ext cx="838200" cy="1376900"/>
          </a:xfrm>
          <a:custGeom>
            <a:avLst/>
            <a:gdLst>
              <a:gd name="connsiteX0" fmla="*/ 114300 w 838200"/>
              <a:gd name="connsiteY0" fmla="*/ 1300162 h 1390650"/>
              <a:gd name="connsiteX1" fmla="*/ 319088 w 838200"/>
              <a:gd name="connsiteY1" fmla="*/ 1228725 h 1390650"/>
              <a:gd name="connsiteX2" fmla="*/ 342900 w 838200"/>
              <a:gd name="connsiteY2" fmla="*/ 1366837 h 1390650"/>
              <a:gd name="connsiteX3" fmla="*/ 604838 w 838200"/>
              <a:gd name="connsiteY3" fmla="*/ 1390650 h 1390650"/>
              <a:gd name="connsiteX4" fmla="*/ 838200 w 838200"/>
              <a:gd name="connsiteY4" fmla="*/ 1343025 h 1390650"/>
              <a:gd name="connsiteX5" fmla="*/ 828675 w 838200"/>
              <a:gd name="connsiteY5" fmla="*/ 842962 h 1390650"/>
              <a:gd name="connsiteX6" fmla="*/ 833438 w 838200"/>
              <a:gd name="connsiteY6" fmla="*/ 604837 h 1390650"/>
              <a:gd name="connsiteX7" fmla="*/ 466725 w 838200"/>
              <a:gd name="connsiteY7" fmla="*/ 0 h 1390650"/>
              <a:gd name="connsiteX8" fmla="*/ 366713 w 838200"/>
              <a:gd name="connsiteY8" fmla="*/ 14287 h 1390650"/>
              <a:gd name="connsiteX9" fmla="*/ 0 w 838200"/>
              <a:gd name="connsiteY9" fmla="*/ 190500 h 1390650"/>
              <a:gd name="connsiteX10" fmla="*/ 71438 w 838200"/>
              <a:gd name="connsiteY10" fmla="*/ 652462 h 1390650"/>
              <a:gd name="connsiteX11" fmla="*/ 442913 w 838200"/>
              <a:gd name="connsiteY11" fmla="*/ 685800 h 1390650"/>
              <a:gd name="connsiteX12" fmla="*/ 319088 w 838200"/>
              <a:gd name="connsiteY12" fmla="*/ 1162050 h 1390650"/>
              <a:gd name="connsiteX13" fmla="*/ 114300 w 838200"/>
              <a:gd name="connsiteY13" fmla="*/ 1300162 h 1390650"/>
              <a:gd name="connsiteX0" fmla="*/ 114300 w 838200"/>
              <a:gd name="connsiteY0" fmla="*/ 1286412 h 1376900"/>
              <a:gd name="connsiteX1" fmla="*/ 319088 w 838200"/>
              <a:gd name="connsiteY1" fmla="*/ 1214975 h 1376900"/>
              <a:gd name="connsiteX2" fmla="*/ 342900 w 838200"/>
              <a:gd name="connsiteY2" fmla="*/ 1353087 h 1376900"/>
              <a:gd name="connsiteX3" fmla="*/ 604838 w 838200"/>
              <a:gd name="connsiteY3" fmla="*/ 1376900 h 1376900"/>
              <a:gd name="connsiteX4" fmla="*/ 838200 w 838200"/>
              <a:gd name="connsiteY4" fmla="*/ 1329275 h 1376900"/>
              <a:gd name="connsiteX5" fmla="*/ 828675 w 838200"/>
              <a:gd name="connsiteY5" fmla="*/ 829212 h 1376900"/>
              <a:gd name="connsiteX6" fmla="*/ 833438 w 838200"/>
              <a:gd name="connsiteY6" fmla="*/ 591087 h 1376900"/>
              <a:gd name="connsiteX7" fmla="*/ 576728 w 838200"/>
              <a:gd name="connsiteY7" fmla="*/ 0 h 1376900"/>
              <a:gd name="connsiteX8" fmla="*/ 366713 w 838200"/>
              <a:gd name="connsiteY8" fmla="*/ 537 h 1376900"/>
              <a:gd name="connsiteX9" fmla="*/ 0 w 838200"/>
              <a:gd name="connsiteY9" fmla="*/ 176750 h 1376900"/>
              <a:gd name="connsiteX10" fmla="*/ 71438 w 838200"/>
              <a:gd name="connsiteY10" fmla="*/ 638712 h 1376900"/>
              <a:gd name="connsiteX11" fmla="*/ 442913 w 838200"/>
              <a:gd name="connsiteY11" fmla="*/ 672050 h 1376900"/>
              <a:gd name="connsiteX12" fmla="*/ 319088 w 838200"/>
              <a:gd name="connsiteY12" fmla="*/ 1148300 h 1376900"/>
              <a:gd name="connsiteX13" fmla="*/ 114300 w 838200"/>
              <a:gd name="connsiteY13" fmla="*/ 1286412 h 137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38200" h="1376900">
                <a:moveTo>
                  <a:pt x="114300" y="1286412"/>
                </a:moveTo>
                <a:lnTo>
                  <a:pt x="319088" y="1214975"/>
                </a:lnTo>
                <a:lnTo>
                  <a:pt x="342900" y="1353087"/>
                </a:lnTo>
                <a:lnTo>
                  <a:pt x="604838" y="1376900"/>
                </a:lnTo>
                <a:lnTo>
                  <a:pt x="838200" y="1329275"/>
                </a:lnTo>
                <a:lnTo>
                  <a:pt x="828675" y="829212"/>
                </a:lnTo>
                <a:cubicBezTo>
                  <a:pt x="830263" y="749837"/>
                  <a:pt x="831850" y="670462"/>
                  <a:pt x="833438" y="591087"/>
                </a:cubicBezTo>
                <a:lnTo>
                  <a:pt x="576728" y="0"/>
                </a:lnTo>
                <a:lnTo>
                  <a:pt x="366713" y="537"/>
                </a:lnTo>
                <a:lnTo>
                  <a:pt x="0" y="176750"/>
                </a:lnTo>
                <a:lnTo>
                  <a:pt x="71438" y="638712"/>
                </a:lnTo>
                <a:lnTo>
                  <a:pt x="442913" y="672050"/>
                </a:lnTo>
                <a:lnTo>
                  <a:pt x="319088" y="1148300"/>
                </a:lnTo>
                <a:lnTo>
                  <a:pt x="114300" y="1286412"/>
                </a:lnTo>
                <a:close/>
              </a:path>
            </a:pathLst>
          </a:custGeom>
          <a:solidFill>
            <a:srgbClr val="FFFF00">
              <a:alpha val="45000"/>
            </a:srgbClr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6" name="Groep 25"/>
          <p:cNvGrpSpPr/>
          <p:nvPr/>
        </p:nvGrpSpPr>
        <p:grpSpPr>
          <a:xfrm>
            <a:off x="4407358" y="13272"/>
            <a:ext cx="2857252" cy="4767274"/>
            <a:chOff x="4263342" y="13272"/>
            <a:chExt cx="2857252" cy="4767274"/>
          </a:xfrm>
        </p:grpSpPr>
        <p:sp>
          <p:nvSpPr>
            <p:cNvPr id="27" name="Vrije vorm 26"/>
            <p:cNvSpPr/>
            <p:nvPr/>
          </p:nvSpPr>
          <p:spPr>
            <a:xfrm>
              <a:off x="4318075" y="13272"/>
              <a:ext cx="2743126" cy="4711127"/>
            </a:xfrm>
            <a:custGeom>
              <a:avLst/>
              <a:gdLst>
                <a:gd name="connsiteX0" fmla="*/ 2746425 w 2746425"/>
                <a:gd name="connsiteY0" fmla="*/ 4635500 h 4635500"/>
                <a:gd name="connsiteX1" fmla="*/ 2632125 w 2746425"/>
                <a:gd name="connsiteY1" fmla="*/ 4514850 h 4635500"/>
                <a:gd name="connsiteX2" fmla="*/ 2422575 w 2746425"/>
                <a:gd name="connsiteY2" fmla="*/ 4375150 h 4635500"/>
                <a:gd name="connsiteX3" fmla="*/ 2200325 w 2746425"/>
                <a:gd name="connsiteY3" fmla="*/ 4311650 h 4635500"/>
                <a:gd name="connsiteX4" fmla="*/ 2009825 w 2746425"/>
                <a:gd name="connsiteY4" fmla="*/ 4279900 h 4635500"/>
                <a:gd name="connsiteX5" fmla="*/ 1806625 w 2746425"/>
                <a:gd name="connsiteY5" fmla="*/ 4191000 h 4635500"/>
                <a:gd name="connsiteX6" fmla="*/ 1539925 w 2746425"/>
                <a:gd name="connsiteY6" fmla="*/ 4000500 h 4635500"/>
                <a:gd name="connsiteX7" fmla="*/ 1336725 w 2746425"/>
                <a:gd name="connsiteY7" fmla="*/ 3854450 h 4635500"/>
                <a:gd name="connsiteX8" fmla="*/ 1095425 w 2746425"/>
                <a:gd name="connsiteY8" fmla="*/ 3746500 h 4635500"/>
                <a:gd name="connsiteX9" fmla="*/ 676325 w 2746425"/>
                <a:gd name="connsiteY9" fmla="*/ 3644900 h 4635500"/>
                <a:gd name="connsiteX10" fmla="*/ 377875 w 2746425"/>
                <a:gd name="connsiteY10" fmla="*/ 3505200 h 4635500"/>
                <a:gd name="connsiteX11" fmla="*/ 136575 w 2746425"/>
                <a:gd name="connsiteY11" fmla="*/ 3149600 h 4635500"/>
                <a:gd name="connsiteX12" fmla="*/ 15925 w 2746425"/>
                <a:gd name="connsiteY12" fmla="*/ 2628900 h 4635500"/>
                <a:gd name="connsiteX13" fmla="*/ 9575 w 2746425"/>
                <a:gd name="connsiteY13" fmla="*/ 2387600 h 4635500"/>
                <a:gd name="connsiteX14" fmla="*/ 92125 w 2746425"/>
                <a:gd name="connsiteY14" fmla="*/ 2000250 h 4635500"/>
                <a:gd name="connsiteX15" fmla="*/ 352475 w 2746425"/>
                <a:gd name="connsiteY15" fmla="*/ 1555750 h 4635500"/>
                <a:gd name="connsiteX16" fmla="*/ 555675 w 2746425"/>
                <a:gd name="connsiteY16" fmla="*/ 1276350 h 4635500"/>
                <a:gd name="connsiteX17" fmla="*/ 714425 w 2746425"/>
                <a:gd name="connsiteY17" fmla="*/ 1022350 h 4635500"/>
                <a:gd name="connsiteX18" fmla="*/ 796975 w 2746425"/>
                <a:gd name="connsiteY18" fmla="*/ 831850 h 4635500"/>
                <a:gd name="connsiteX19" fmla="*/ 841425 w 2746425"/>
                <a:gd name="connsiteY19" fmla="*/ 685800 h 4635500"/>
                <a:gd name="connsiteX20" fmla="*/ 1006525 w 2746425"/>
                <a:gd name="connsiteY20" fmla="*/ 539750 h 4635500"/>
                <a:gd name="connsiteX21" fmla="*/ 1317675 w 2746425"/>
                <a:gd name="connsiteY21" fmla="*/ 368300 h 4635500"/>
                <a:gd name="connsiteX22" fmla="*/ 1508175 w 2746425"/>
                <a:gd name="connsiteY22" fmla="*/ 177800 h 4635500"/>
                <a:gd name="connsiteX23" fmla="*/ 1565325 w 2746425"/>
                <a:gd name="connsiteY23" fmla="*/ 0 h 4635500"/>
                <a:gd name="connsiteX0" fmla="*/ 2746425 w 2746425"/>
                <a:gd name="connsiteY0" fmla="*/ 4711127 h 4711127"/>
                <a:gd name="connsiteX1" fmla="*/ 2632125 w 2746425"/>
                <a:gd name="connsiteY1" fmla="*/ 4590477 h 4711127"/>
                <a:gd name="connsiteX2" fmla="*/ 2422575 w 2746425"/>
                <a:gd name="connsiteY2" fmla="*/ 4450777 h 4711127"/>
                <a:gd name="connsiteX3" fmla="*/ 2200325 w 2746425"/>
                <a:gd name="connsiteY3" fmla="*/ 4387277 h 4711127"/>
                <a:gd name="connsiteX4" fmla="*/ 2009825 w 2746425"/>
                <a:gd name="connsiteY4" fmla="*/ 4355527 h 4711127"/>
                <a:gd name="connsiteX5" fmla="*/ 1806625 w 2746425"/>
                <a:gd name="connsiteY5" fmla="*/ 4266627 h 4711127"/>
                <a:gd name="connsiteX6" fmla="*/ 1539925 w 2746425"/>
                <a:gd name="connsiteY6" fmla="*/ 4076127 h 4711127"/>
                <a:gd name="connsiteX7" fmla="*/ 1336725 w 2746425"/>
                <a:gd name="connsiteY7" fmla="*/ 3930077 h 4711127"/>
                <a:gd name="connsiteX8" fmla="*/ 1095425 w 2746425"/>
                <a:gd name="connsiteY8" fmla="*/ 3822127 h 4711127"/>
                <a:gd name="connsiteX9" fmla="*/ 676325 w 2746425"/>
                <a:gd name="connsiteY9" fmla="*/ 3720527 h 4711127"/>
                <a:gd name="connsiteX10" fmla="*/ 377875 w 2746425"/>
                <a:gd name="connsiteY10" fmla="*/ 3580827 h 4711127"/>
                <a:gd name="connsiteX11" fmla="*/ 136575 w 2746425"/>
                <a:gd name="connsiteY11" fmla="*/ 3225227 h 4711127"/>
                <a:gd name="connsiteX12" fmla="*/ 15925 w 2746425"/>
                <a:gd name="connsiteY12" fmla="*/ 2704527 h 4711127"/>
                <a:gd name="connsiteX13" fmla="*/ 9575 w 2746425"/>
                <a:gd name="connsiteY13" fmla="*/ 2463227 h 4711127"/>
                <a:gd name="connsiteX14" fmla="*/ 92125 w 2746425"/>
                <a:gd name="connsiteY14" fmla="*/ 2075877 h 4711127"/>
                <a:gd name="connsiteX15" fmla="*/ 352475 w 2746425"/>
                <a:gd name="connsiteY15" fmla="*/ 1631377 h 4711127"/>
                <a:gd name="connsiteX16" fmla="*/ 555675 w 2746425"/>
                <a:gd name="connsiteY16" fmla="*/ 1351977 h 4711127"/>
                <a:gd name="connsiteX17" fmla="*/ 714425 w 2746425"/>
                <a:gd name="connsiteY17" fmla="*/ 1097977 h 4711127"/>
                <a:gd name="connsiteX18" fmla="*/ 796975 w 2746425"/>
                <a:gd name="connsiteY18" fmla="*/ 907477 h 4711127"/>
                <a:gd name="connsiteX19" fmla="*/ 841425 w 2746425"/>
                <a:gd name="connsiteY19" fmla="*/ 761427 h 4711127"/>
                <a:gd name="connsiteX20" fmla="*/ 1006525 w 2746425"/>
                <a:gd name="connsiteY20" fmla="*/ 615377 h 4711127"/>
                <a:gd name="connsiteX21" fmla="*/ 1317675 w 2746425"/>
                <a:gd name="connsiteY21" fmla="*/ 443927 h 4711127"/>
                <a:gd name="connsiteX22" fmla="*/ 1508175 w 2746425"/>
                <a:gd name="connsiteY22" fmla="*/ 253427 h 4711127"/>
                <a:gd name="connsiteX23" fmla="*/ 1606576 w 2746425"/>
                <a:gd name="connsiteY23" fmla="*/ 0 h 4711127"/>
                <a:gd name="connsiteX0" fmla="*/ 2746425 w 2746425"/>
                <a:gd name="connsiteY0" fmla="*/ 4711127 h 4711127"/>
                <a:gd name="connsiteX1" fmla="*/ 2632125 w 2746425"/>
                <a:gd name="connsiteY1" fmla="*/ 4590477 h 4711127"/>
                <a:gd name="connsiteX2" fmla="*/ 2422575 w 2746425"/>
                <a:gd name="connsiteY2" fmla="*/ 4450777 h 4711127"/>
                <a:gd name="connsiteX3" fmla="*/ 2200325 w 2746425"/>
                <a:gd name="connsiteY3" fmla="*/ 4387277 h 4711127"/>
                <a:gd name="connsiteX4" fmla="*/ 2009825 w 2746425"/>
                <a:gd name="connsiteY4" fmla="*/ 4355527 h 4711127"/>
                <a:gd name="connsiteX5" fmla="*/ 1806625 w 2746425"/>
                <a:gd name="connsiteY5" fmla="*/ 4266627 h 4711127"/>
                <a:gd name="connsiteX6" fmla="*/ 1539925 w 2746425"/>
                <a:gd name="connsiteY6" fmla="*/ 4076127 h 4711127"/>
                <a:gd name="connsiteX7" fmla="*/ 1336725 w 2746425"/>
                <a:gd name="connsiteY7" fmla="*/ 3930077 h 4711127"/>
                <a:gd name="connsiteX8" fmla="*/ 1095425 w 2746425"/>
                <a:gd name="connsiteY8" fmla="*/ 3822127 h 4711127"/>
                <a:gd name="connsiteX9" fmla="*/ 676325 w 2746425"/>
                <a:gd name="connsiteY9" fmla="*/ 3720527 h 4711127"/>
                <a:gd name="connsiteX10" fmla="*/ 377875 w 2746425"/>
                <a:gd name="connsiteY10" fmla="*/ 3580827 h 4711127"/>
                <a:gd name="connsiteX11" fmla="*/ 136575 w 2746425"/>
                <a:gd name="connsiteY11" fmla="*/ 3225227 h 4711127"/>
                <a:gd name="connsiteX12" fmla="*/ 15925 w 2746425"/>
                <a:gd name="connsiteY12" fmla="*/ 2704527 h 4711127"/>
                <a:gd name="connsiteX13" fmla="*/ 9575 w 2746425"/>
                <a:gd name="connsiteY13" fmla="*/ 2463227 h 4711127"/>
                <a:gd name="connsiteX14" fmla="*/ 92125 w 2746425"/>
                <a:gd name="connsiteY14" fmla="*/ 2075877 h 4711127"/>
                <a:gd name="connsiteX15" fmla="*/ 352475 w 2746425"/>
                <a:gd name="connsiteY15" fmla="*/ 1631377 h 4711127"/>
                <a:gd name="connsiteX16" fmla="*/ 555675 w 2746425"/>
                <a:gd name="connsiteY16" fmla="*/ 1351977 h 4711127"/>
                <a:gd name="connsiteX17" fmla="*/ 714425 w 2746425"/>
                <a:gd name="connsiteY17" fmla="*/ 1097977 h 4711127"/>
                <a:gd name="connsiteX18" fmla="*/ 796975 w 2746425"/>
                <a:gd name="connsiteY18" fmla="*/ 907477 h 4711127"/>
                <a:gd name="connsiteX19" fmla="*/ 889551 w 2746425"/>
                <a:gd name="connsiteY19" fmla="*/ 733926 h 4711127"/>
                <a:gd name="connsiteX20" fmla="*/ 1006525 w 2746425"/>
                <a:gd name="connsiteY20" fmla="*/ 615377 h 4711127"/>
                <a:gd name="connsiteX21" fmla="*/ 1317675 w 2746425"/>
                <a:gd name="connsiteY21" fmla="*/ 443927 h 4711127"/>
                <a:gd name="connsiteX22" fmla="*/ 1508175 w 2746425"/>
                <a:gd name="connsiteY22" fmla="*/ 253427 h 4711127"/>
                <a:gd name="connsiteX23" fmla="*/ 1606576 w 2746425"/>
                <a:gd name="connsiteY23" fmla="*/ 0 h 4711127"/>
                <a:gd name="connsiteX0" fmla="*/ 2746425 w 2746425"/>
                <a:gd name="connsiteY0" fmla="*/ 4711127 h 4711127"/>
                <a:gd name="connsiteX1" fmla="*/ 2632125 w 2746425"/>
                <a:gd name="connsiteY1" fmla="*/ 4590477 h 4711127"/>
                <a:gd name="connsiteX2" fmla="*/ 2422575 w 2746425"/>
                <a:gd name="connsiteY2" fmla="*/ 4450777 h 4711127"/>
                <a:gd name="connsiteX3" fmla="*/ 2200325 w 2746425"/>
                <a:gd name="connsiteY3" fmla="*/ 4387277 h 4711127"/>
                <a:gd name="connsiteX4" fmla="*/ 2009825 w 2746425"/>
                <a:gd name="connsiteY4" fmla="*/ 4355527 h 4711127"/>
                <a:gd name="connsiteX5" fmla="*/ 1806625 w 2746425"/>
                <a:gd name="connsiteY5" fmla="*/ 4266627 h 4711127"/>
                <a:gd name="connsiteX6" fmla="*/ 1539925 w 2746425"/>
                <a:gd name="connsiteY6" fmla="*/ 4076127 h 4711127"/>
                <a:gd name="connsiteX7" fmla="*/ 1336725 w 2746425"/>
                <a:gd name="connsiteY7" fmla="*/ 3930077 h 4711127"/>
                <a:gd name="connsiteX8" fmla="*/ 1095425 w 2746425"/>
                <a:gd name="connsiteY8" fmla="*/ 3822127 h 4711127"/>
                <a:gd name="connsiteX9" fmla="*/ 676325 w 2746425"/>
                <a:gd name="connsiteY9" fmla="*/ 3720527 h 4711127"/>
                <a:gd name="connsiteX10" fmla="*/ 377875 w 2746425"/>
                <a:gd name="connsiteY10" fmla="*/ 3580827 h 4711127"/>
                <a:gd name="connsiteX11" fmla="*/ 136575 w 2746425"/>
                <a:gd name="connsiteY11" fmla="*/ 3225227 h 4711127"/>
                <a:gd name="connsiteX12" fmla="*/ 15925 w 2746425"/>
                <a:gd name="connsiteY12" fmla="*/ 2704527 h 4711127"/>
                <a:gd name="connsiteX13" fmla="*/ 9575 w 2746425"/>
                <a:gd name="connsiteY13" fmla="*/ 2463227 h 4711127"/>
                <a:gd name="connsiteX14" fmla="*/ 92125 w 2746425"/>
                <a:gd name="connsiteY14" fmla="*/ 2075877 h 4711127"/>
                <a:gd name="connsiteX15" fmla="*/ 352475 w 2746425"/>
                <a:gd name="connsiteY15" fmla="*/ 1631377 h 4711127"/>
                <a:gd name="connsiteX16" fmla="*/ 555675 w 2746425"/>
                <a:gd name="connsiteY16" fmla="*/ 1351977 h 4711127"/>
                <a:gd name="connsiteX17" fmla="*/ 714425 w 2746425"/>
                <a:gd name="connsiteY17" fmla="*/ 1097977 h 4711127"/>
                <a:gd name="connsiteX18" fmla="*/ 796975 w 2746425"/>
                <a:gd name="connsiteY18" fmla="*/ 907477 h 4711127"/>
                <a:gd name="connsiteX19" fmla="*/ 889551 w 2746425"/>
                <a:gd name="connsiteY19" fmla="*/ 733926 h 4711127"/>
                <a:gd name="connsiteX20" fmla="*/ 1089027 w 2746425"/>
                <a:gd name="connsiteY20" fmla="*/ 581001 h 4711127"/>
                <a:gd name="connsiteX21" fmla="*/ 1317675 w 2746425"/>
                <a:gd name="connsiteY21" fmla="*/ 443927 h 4711127"/>
                <a:gd name="connsiteX22" fmla="*/ 1508175 w 2746425"/>
                <a:gd name="connsiteY22" fmla="*/ 253427 h 4711127"/>
                <a:gd name="connsiteX23" fmla="*/ 1606576 w 2746425"/>
                <a:gd name="connsiteY23" fmla="*/ 0 h 4711127"/>
                <a:gd name="connsiteX0" fmla="*/ 2746425 w 2746425"/>
                <a:gd name="connsiteY0" fmla="*/ 4711127 h 4711127"/>
                <a:gd name="connsiteX1" fmla="*/ 2632125 w 2746425"/>
                <a:gd name="connsiteY1" fmla="*/ 4590477 h 4711127"/>
                <a:gd name="connsiteX2" fmla="*/ 2422575 w 2746425"/>
                <a:gd name="connsiteY2" fmla="*/ 4450777 h 4711127"/>
                <a:gd name="connsiteX3" fmla="*/ 2200325 w 2746425"/>
                <a:gd name="connsiteY3" fmla="*/ 4387277 h 4711127"/>
                <a:gd name="connsiteX4" fmla="*/ 2009825 w 2746425"/>
                <a:gd name="connsiteY4" fmla="*/ 4355527 h 4711127"/>
                <a:gd name="connsiteX5" fmla="*/ 1806625 w 2746425"/>
                <a:gd name="connsiteY5" fmla="*/ 4266627 h 4711127"/>
                <a:gd name="connsiteX6" fmla="*/ 1539925 w 2746425"/>
                <a:gd name="connsiteY6" fmla="*/ 4076127 h 4711127"/>
                <a:gd name="connsiteX7" fmla="*/ 1336725 w 2746425"/>
                <a:gd name="connsiteY7" fmla="*/ 3930077 h 4711127"/>
                <a:gd name="connsiteX8" fmla="*/ 1095425 w 2746425"/>
                <a:gd name="connsiteY8" fmla="*/ 3822127 h 4711127"/>
                <a:gd name="connsiteX9" fmla="*/ 676325 w 2746425"/>
                <a:gd name="connsiteY9" fmla="*/ 3720527 h 4711127"/>
                <a:gd name="connsiteX10" fmla="*/ 377875 w 2746425"/>
                <a:gd name="connsiteY10" fmla="*/ 3580827 h 4711127"/>
                <a:gd name="connsiteX11" fmla="*/ 136575 w 2746425"/>
                <a:gd name="connsiteY11" fmla="*/ 3225227 h 4711127"/>
                <a:gd name="connsiteX12" fmla="*/ 15925 w 2746425"/>
                <a:gd name="connsiteY12" fmla="*/ 2704527 h 4711127"/>
                <a:gd name="connsiteX13" fmla="*/ 9575 w 2746425"/>
                <a:gd name="connsiteY13" fmla="*/ 2463227 h 4711127"/>
                <a:gd name="connsiteX14" fmla="*/ 92125 w 2746425"/>
                <a:gd name="connsiteY14" fmla="*/ 2075877 h 4711127"/>
                <a:gd name="connsiteX15" fmla="*/ 379976 w 2746425"/>
                <a:gd name="connsiteY15" fmla="*/ 1658878 h 4711127"/>
                <a:gd name="connsiteX16" fmla="*/ 555675 w 2746425"/>
                <a:gd name="connsiteY16" fmla="*/ 1351977 h 4711127"/>
                <a:gd name="connsiteX17" fmla="*/ 714425 w 2746425"/>
                <a:gd name="connsiteY17" fmla="*/ 1097977 h 4711127"/>
                <a:gd name="connsiteX18" fmla="*/ 796975 w 2746425"/>
                <a:gd name="connsiteY18" fmla="*/ 907477 h 4711127"/>
                <a:gd name="connsiteX19" fmla="*/ 889551 w 2746425"/>
                <a:gd name="connsiteY19" fmla="*/ 733926 h 4711127"/>
                <a:gd name="connsiteX20" fmla="*/ 1089027 w 2746425"/>
                <a:gd name="connsiteY20" fmla="*/ 581001 h 4711127"/>
                <a:gd name="connsiteX21" fmla="*/ 1317675 w 2746425"/>
                <a:gd name="connsiteY21" fmla="*/ 443927 h 4711127"/>
                <a:gd name="connsiteX22" fmla="*/ 1508175 w 2746425"/>
                <a:gd name="connsiteY22" fmla="*/ 253427 h 4711127"/>
                <a:gd name="connsiteX23" fmla="*/ 1606576 w 2746425"/>
                <a:gd name="connsiteY23" fmla="*/ 0 h 4711127"/>
                <a:gd name="connsiteX0" fmla="*/ 2746425 w 2746425"/>
                <a:gd name="connsiteY0" fmla="*/ 4711127 h 4711127"/>
                <a:gd name="connsiteX1" fmla="*/ 2632125 w 2746425"/>
                <a:gd name="connsiteY1" fmla="*/ 4590477 h 4711127"/>
                <a:gd name="connsiteX2" fmla="*/ 2422575 w 2746425"/>
                <a:gd name="connsiteY2" fmla="*/ 4450777 h 4711127"/>
                <a:gd name="connsiteX3" fmla="*/ 2200325 w 2746425"/>
                <a:gd name="connsiteY3" fmla="*/ 4387277 h 4711127"/>
                <a:gd name="connsiteX4" fmla="*/ 2009825 w 2746425"/>
                <a:gd name="connsiteY4" fmla="*/ 4355527 h 4711127"/>
                <a:gd name="connsiteX5" fmla="*/ 1806625 w 2746425"/>
                <a:gd name="connsiteY5" fmla="*/ 4266627 h 4711127"/>
                <a:gd name="connsiteX6" fmla="*/ 1539925 w 2746425"/>
                <a:gd name="connsiteY6" fmla="*/ 4076127 h 4711127"/>
                <a:gd name="connsiteX7" fmla="*/ 1336725 w 2746425"/>
                <a:gd name="connsiteY7" fmla="*/ 3930077 h 4711127"/>
                <a:gd name="connsiteX8" fmla="*/ 1095425 w 2746425"/>
                <a:gd name="connsiteY8" fmla="*/ 3822127 h 4711127"/>
                <a:gd name="connsiteX9" fmla="*/ 676325 w 2746425"/>
                <a:gd name="connsiteY9" fmla="*/ 3720527 h 4711127"/>
                <a:gd name="connsiteX10" fmla="*/ 377875 w 2746425"/>
                <a:gd name="connsiteY10" fmla="*/ 3580827 h 4711127"/>
                <a:gd name="connsiteX11" fmla="*/ 136575 w 2746425"/>
                <a:gd name="connsiteY11" fmla="*/ 3225227 h 4711127"/>
                <a:gd name="connsiteX12" fmla="*/ 15925 w 2746425"/>
                <a:gd name="connsiteY12" fmla="*/ 2704527 h 4711127"/>
                <a:gd name="connsiteX13" fmla="*/ 9575 w 2746425"/>
                <a:gd name="connsiteY13" fmla="*/ 2463227 h 4711127"/>
                <a:gd name="connsiteX14" fmla="*/ 92125 w 2746425"/>
                <a:gd name="connsiteY14" fmla="*/ 2075877 h 4711127"/>
                <a:gd name="connsiteX15" fmla="*/ 434978 w 2746425"/>
                <a:gd name="connsiteY15" fmla="*/ 1645128 h 4711127"/>
                <a:gd name="connsiteX16" fmla="*/ 555675 w 2746425"/>
                <a:gd name="connsiteY16" fmla="*/ 1351977 h 4711127"/>
                <a:gd name="connsiteX17" fmla="*/ 714425 w 2746425"/>
                <a:gd name="connsiteY17" fmla="*/ 1097977 h 4711127"/>
                <a:gd name="connsiteX18" fmla="*/ 796975 w 2746425"/>
                <a:gd name="connsiteY18" fmla="*/ 907477 h 4711127"/>
                <a:gd name="connsiteX19" fmla="*/ 889551 w 2746425"/>
                <a:gd name="connsiteY19" fmla="*/ 733926 h 4711127"/>
                <a:gd name="connsiteX20" fmla="*/ 1089027 w 2746425"/>
                <a:gd name="connsiteY20" fmla="*/ 581001 h 4711127"/>
                <a:gd name="connsiteX21" fmla="*/ 1317675 w 2746425"/>
                <a:gd name="connsiteY21" fmla="*/ 443927 h 4711127"/>
                <a:gd name="connsiteX22" fmla="*/ 1508175 w 2746425"/>
                <a:gd name="connsiteY22" fmla="*/ 253427 h 4711127"/>
                <a:gd name="connsiteX23" fmla="*/ 1606576 w 2746425"/>
                <a:gd name="connsiteY23" fmla="*/ 0 h 4711127"/>
                <a:gd name="connsiteX0" fmla="*/ 2746425 w 2746425"/>
                <a:gd name="connsiteY0" fmla="*/ 4711127 h 4711127"/>
                <a:gd name="connsiteX1" fmla="*/ 2632125 w 2746425"/>
                <a:gd name="connsiteY1" fmla="*/ 4590477 h 4711127"/>
                <a:gd name="connsiteX2" fmla="*/ 2422575 w 2746425"/>
                <a:gd name="connsiteY2" fmla="*/ 4450777 h 4711127"/>
                <a:gd name="connsiteX3" fmla="*/ 2200325 w 2746425"/>
                <a:gd name="connsiteY3" fmla="*/ 4387277 h 4711127"/>
                <a:gd name="connsiteX4" fmla="*/ 2009825 w 2746425"/>
                <a:gd name="connsiteY4" fmla="*/ 4355527 h 4711127"/>
                <a:gd name="connsiteX5" fmla="*/ 1806625 w 2746425"/>
                <a:gd name="connsiteY5" fmla="*/ 4266627 h 4711127"/>
                <a:gd name="connsiteX6" fmla="*/ 1539925 w 2746425"/>
                <a:gd name="connsiteY6" fmla="*/ 4076127 h 4711127"/>
                <a:gd name="connsiteX7" fmla="*/ 1336725 w 2746425"/>
                <a:gd name="connsiteY7" fmla="*/ 3930077 h 4711127"/>
                <a:gd name="connsiteX8" fmla="*/ 1095425 w 2746425"/>
                <a:gd name="connsiteY8" fmla="*/ 3822127 h 4711127"/>
                <a:gd name="connsiteX9" fmla="*/ 676325 w 2746425"/>
                <a:gd name="connsiteY9" fmla="*/ 3720527 h 4711127"/>
                <a:gd name="connsiteX10" fmla="*/ 377875 w 2746425"/>
                <a:gd name="connsiteY10" fmla="*/ 3580827 h 4711127"/>
                <a:gd name="connsiteX11" fmla="*/ 136575 w 2746425"/>
                <a:gd name="connsiteY11" fmla="*/ 3225227 h 4711127"/>
                <a:gd name="connsiteX12" fmla="*/ 15925 w 2746425"/>
                <a:gd name="connsiteY12" fmla="*/ 2704527 h 4711127"/>
                <a:gd name="connsiteX13" fmla="*/ 9575 w 2746425"/>
                <a:gd name="connsiteY13" fmla="*/ 2463227 h 4711127"/>
                <a:gd name="connsiteX14" fmla="*/ 92125 w 2746425"/>
                <a:gd name="connsiteY14" fmla="*/ 2075877 h 4711127"/>
                <a:gd name="connsiteX15" fmla="*/ 434978 w 2746425"/>
                <a:gd name="connsiteY15" fmla="*/ 1645128 h 4711127"/>
                <a:gd name="connsiteX16" fmla="*/ 555675 w 2746425"/>
                <a:gd name="connsiteY16" fmla="*/ 1351977 h 4711127"/>
                <a:gd name="connsiteX17" fmla="*/ 714425 w 2746425"/>
                <a:gd name="connsiteY17" fmla="*/ 1097977 h 4711127"/>
                <a:gd name="connsiteX18" fmla="*/ 796975 w 2746425"/>
                <a:gd name="connsiteY18" fmla="*/ 907477 h 4711127"/>
                <a:gd name="connsiteX19" fmla="*/ 868926 w 2746425"/>
                <a:gd name="connsiteY19" fmla="*/ 740801 h 4711127"/>
                <a:gd name="connsiteX20" fmla="*/ 1089027 w 2746425"/>
                <a:gd name="connsiteY20" fmla="*/ 581001 h 4711127"/>
                <a:gd name="connsiteX21" fmla="*/ 1317675 w 2746425"/>
                <a:gd name="connsiteY21" fmla="*/ 443927 h 4711127"/>
                <a:gd name="connsiteX22" fmla="*/ 1508175 w 2746425"/>
                <a:gd name="connsiteY22" fmla="*/ 253427 h 4711127"/>
                <a:gd name="connsiteX23" fmla="*/ 1606576 w 2746425"/>
                <a:gd name="connsiteY23" fmla="*/ 0 h 4711127"/>
                <a:gd name="connsiteX0" fmla="*/ 2746425 w 2746425"/>
                <a:gd name="connsiteY0" fmla="*/ 4711127 h 4711127"/>
                <a:gd name="connsiteX1" fmla="*/ 2632125 w 2746425"/>
                <a:gd name="connsiteY1" fmla="*/ 4590477 h 4711127"/>
                <a:gd name="connsiteX2" fmla="*/ 2422575 w 2746425"/>
                <a:gd name="connsiteY2" fmla="*/ 4450777 h 4711127"/>
                <a:gd name="connsiteX3" fmla="*/ 2200325 w 2746425"/>
                <a:gd name="connsiteY3" fmla="*/ 4387277 h 4711127"/>
                <a:gd name="connsiteX4" fmla="*/ 2009825 w 2746425"/>
                <a:gd name="connsiteY4" fmla="*/ 4355527 h 4711127"/>
                <a:gd name="connsiteX5" fmla="*/ 1806625 w 2746425"/>
                <a:gd name="connsiteY5" fmla="*/ 4266627 h 4711127"/>
                <a:gd name="connsiteX6" fmla="*/ 1539925 w 2746425"/>
                <a:gd name="connsiteY6" fmla="*/ 4076127 h 4711127"/>
                <a:gd name="connsiteX7" fmla="*/ 1336725 w 2746425"/>
                <a:gd name="connsiteY7" fmla="*/ 3930077 h 4711127"/>
                <a:gd name="connsiteX8" fmla="*/ 1095425 w 2746425"/>
                <a:gd name="connsiteY8" fmla="*/ 3822127 h 4711127"/>
                <a:gd name="connsiteX9" fmla="*/ 676325 w 2746425"/>
                <a:gd name="connsiteY9" fmla="*/ 3720527 h 4711127"/>
                <a:gd name="connsiteX10" fmla="*/ 377875 w 2746425"/>
                <a:gd name="connsiteY10" fmla="*/ 3580827 h 4711127"/>
                <a:gd name="connsiteX11" fmla="*/ 136575 w 2746425"/>
                <a:gd name="connsiteY11" fmla="*/ 3225227 h 4711127"/>
                <a:gd name="connsiteX12" fmla="*/ 15925 w 2746425"/>
                <a:gd name="connsiteY12" fmla="*/ 2704527 h 4711127"/>
                <a:gd name="connsiteX13" fmla="*/ 9575 w 2746425"/>
                <a:gd name="connsiteY13" fmla="*/ 2463227 h 4711127"/>
                <a:gd name="connsiteX14" fmla="*/ 92125 w 2746425"/>
                <a:gd name="connsiteY14" fmla="*/ 2075877 h 4711127"/>
                <a:gd name="connsiteX15" fmla="*/ 434978 w 2746425"/>
                <a:gd name="connsiteY15" fmla="*/ 1645128 h 4711127"/>
                <a:gd name="connsiteX16" fmla="*/ 555675 w 2746425"/>
                <a:gd name="connsiteY16" fmla="*/ 1351977 h 4711127"/>
                <a:gd name="connsiteX17" fmla="*/ 714425 w 2746425"/>
                <a:gd name="connsiteY17" fmla="*/ 1097977 h 4711127"/>
                <a:gd name="connsiteX18" fmla="*/ 776349 w 2746425"/>
                <a:gd name="connsiteY18" fmla="*/ 907477 h 4711127"/>
                <a:gd name="connsiteX19" fmla="*/ 868926 w 2746425"/>
                <a:gd name="connsiteY19" fmla="*/ 740801 h 4711127"/>
                <a:gd name="connsiteX20" fmla="*/ 1089027 w 2746425"/>
                <a:gd name="connsiteY20" fmla="*/ 581001 h 4711127"/>
                <a:gd name="connsiteX21" fmla="*/ 1317675 w 2746425"/>
                <a:gd name="connsiteY21" fmla="*/ 443927 h 4711127"/>
                <a:gd name="connsiteX22" fmla="*/ 1508175 w 2746425"/>
                <a:gd name="connsiteY22" fmla="*/ 253427 h 4711127"/>
                <a:gd name="connsiteX23" fmla="*/ 1606576 w 2746425"/>
                <a:gd name="connsiteY23" fmla="*/ 0 h 4711127"/>
                <a:gd name="connsiteX0" fmla="*/ 2748283 w 2748283"/>
                <a:gd name="connsiteY0" fmla="*/ 4711127 h 4711127"/>
                <a:gd name="connsiteX1" fmla="*/ 2633983 w 2748283"/>
                <a:gd name="connsiteY1" fmla="*/ 4590477 h 4711127"/>
                <a:gd name="connsiteX2" fmla="*/ 2424433 w 2748283"/>
                <a:gd name="connsiteY2" fmla="*/ 4450777 h 4711127"/>
                <a:gd name="connsiteX3" fmla="*/ 2202183 w 2748283"/>
                <a:gd name="connsiteY3" fmla="*/ 4387277 h 4711127"/>
                <a:gd name="connsiteX4" fmla="*/ 2011683 w 2748283"/>
                <a:gd name="connsiteY4" fmla="*/ 4355527 h 4711127"/>
                <a:gd name="connsiteX5" fmla="*/ 1808483 w 2748283"/>
                <a:gd name="connsiteY5" fmla="*/ 4266627 h 4711127"/>
                <a:gd name="connsiteX6" fmla="*/ 1541783 w 2748283"/>
                <a:gd name="connsiteY6" fmla="*/ 4076127 h 4711127"/>
                <a:gd name="connsiteX7" fmla="*/ 1338583 w 2748283"/>
                <a:gd name="connsiteY7" fmla="*/ 3930077 h 4711127"/>
                <a:gd name="connsiteX8" fmla="*/ 1097283 w 2748283"/>
                <a:gd name="connsiteY8" fmla="*/ 3822127 h 4711127"/>
                <a:gd name="connsiteX9" fmla="*/ 678183 w 2748283"/>
                <a:gd name="connsiteY9" fmla="*/ 3720527 h 4711127"/>
                <a:gd name="connsiteX10" fmla="*/ 379733 w 2748283"/>
                <a:gd name="connsiteY10" fmla="*/ 3580827 h 4711127"/>
                <a:gd name="connsiteX11" fmla="*/ 138433 w 2748283"/>
                <a:gd name="connsiteY11" fmla="*/ 3225227 h 4711127"/>
                <a:gd name="connsiteX12" fmla="*/ 17783 w 2748283"/>
                <a:gd name="connsiteY12" fmla="*/ 2704527 h 4711127"/>
                <a:gd name="connsiteX13" fmla="*/ 11433 w 2748283"/>
                <a:gd name="connsiteY13" fmla="*/ 2463227 h 4711127"/>
                <a:gd name="connsiteX14" fmla="*/ 121483 w 2748283"/>
                <a:gd name="connsiteY14" fmla="*/ 2048376 h 4711127"/>
                <a:gd name="connsiteX15" fmla="*/ 436836 w 2748283"/>
                <a:gd name="connsiteY15" fmla="*/ 1645128 h 4711127"/>
                <a:gd name="connsiteX16" fmla="*/ 557533 w 2748283"/>
                <a:gd name="connsiteY16" fmla="*/ 1351977 h 4711127"/>
                <a:gd name="connsiteX17" fmla="*/ 716283 w 2748283"/>
                <a:gd name="connsiteY17" fmla="*/ 1097977 h 4711127"/>
                <a:gd name="connsiteX18" fmla="*/ 778207 w 2748283"/>
                <a:gd name="connsiteY18" fmla="*/ 907477 h 4711127"/>
                <a:gd name="connsiteX19" fmla="*/ 870784 w 2748283"/>
                <a:gd name="connsiteY19" fmla="*/ 740801 h 4711127"/>
                <a:gd name="connsiteX20" fmla="*/ 1090885 w 2748283"/>
                <a:gd name="connsiteY20" fmla="*/ 581001 h 4711127"/>
                <a:gd name="connsiteX21" fmla="*/ 1319533 w 2748283"/>
                <a:gd name="connsiteY21" fmla="*/ 443927 h 4711127"/>
                <a:gd name="connsiteX22" fmla="*/ 1510033 w 2748283"/>
                <a:gd name="connsiteY22" fmla="*/ 253427 h 4711127"/>
                <a:gd name="connsiteX23" fmla="*/ 1608434 w 2748283"/>
                <a:gd name="connsiteY23" fmla="*/ 0 h 4711127"/>
                <a:gd name="connsiteX0" fmla="*/ 2743126 w 2743126"/>
                <a:gd name="connsiteY0" fmla="*/ 4711127 h 4711127"/>
                <a:gd name="connsiteX1" fmla="*/ 2628826 w 2743126"/>
                <a:gd name="connsiteY1" fmla="*/ 4590477 h 4711127"/>
                <a:gd name="connsiteX2" fmla="*/ 2419276 w 2743126"/>
                <a:gd name="connsiteY2" fmla="*/ 4450777 h 4711127"/>
                <a:gd name="connsiteX3" fmla="*/ 2197026 w 2743126"/>
                <a:gd name="connsiteY3" fmla="*/ 4387277 h 4711127"/>
                <a:gd name="connsiteX4" fmla="*/ 2006526 w 2743126"/>
                <a:gd name="connsiteY4" fmla="*/ 4355527 h 4711127"/>
                <a:gd name="connsiteX5" fmla="*/ 1803326 w 2743126"/>
                <a:gd name="connsiteY5" fmla="*/ 4266627 h 4711127"/>
                <a:gd name="connsiteX6" fmla="*/ 1536626 w 2743126"/>
                <a:gd name="connsiteY6" fmla="*/ 4076127 h 4711127"/>
                <a:gd name="connsiteX7" fmla="*/ 1333426 w 2743126"/>
                <a:gd name="connsiteY7" fmla="*/ 3930077 h 4711127"/>
                <a:gd name="connsiteX8" fmla="*/ 1092126 w 2743126"/>
                <a:gd name="connsiteY8" fmla="*/ 3822127 h 4711127"/>
                <a:gd name="connsiteX9" fmla="*/ 673026 w 2743126"/>
                <a:gd name="connsiteY9" fmla="*/ 3720527 h 4711127"/>
                <a:gd name="connsiteX10" fmla="*/ 374576 w 2743126"/>
                <a:gd name="connsiteY10" fmla="*/ 3580827 h 4711127"/>
                <a:gd name="connsiteX11" fmla="*/ 133276 w 2743126"/>
                <a:gd name="connsiteY11" fmla="*/ 3225227 h 4711127"/>
                <a:gd name="connsiteX12" fmla="*/ 26376 w 2743126"/>
                <a:gd name="connsiteY12" fmla="*/ 2759528 h 4711127"/>
                <a:gd name="connsiteX13" fmla="*/ 6276 w 2743126"/>
                <a:gd name="connsiteY13" fmla="*/ 2463227 h 4711127"/>
                <a:gd name="connsiteX14" fmla="*/ 116326 w 2743126"/>
                <a:gd name="connsiteY14" fmla="*/ 2048376 h 4711127"/>
                <a:gd name="connsiteX15" fmla="*/ 431679 w 2743126"/>
                <a:gd name="connsiteY15" fmla="*/ 1645128 h 4711127"/>
                <a:gd name="connsiteX16" fmla="*/ 552376 w 2743126"/>
                <a:gd name="connsiteY16" fmla="*/ 1351977 h 4711127"/>
                <a:gd name="connsiteX17" fmla="*/ 711126 w 2743126"/>
                <a:gd name="connsiteY17" fmla="*/ 1097977 h 4711127"/>
                <a:gd name="connsiteX18" fmla="*/ 773050 w 2743126"/>
                <a:gd name="connsiteY18" fmla="*/ 907477 h 4711127"/>
                <a:gd name="connsiteX19" fmla="*/ 865627 w 2743126"/>
                <a:gd name="connsiteY19" fmla="*/ 740801 h 4711127"/>
                <a:gd name="connsiteX20" fmla="*/ 1085728 w 2743126"/>
                <a:gd name="connsiteY20" fmla="*/ 581001 h 4711127"/>
                <a:gd name="connsiteX21" fmla="*/ 1314376 w 2743126"/>
                <a:gd name="connsiteY21" fmla="*/ 443927 h 4711127"/>
                <a:gd name="connsiteX22" fmla="*/ 1504876 w 2743126"/>
                <a:gd name="connsiteY22" fmla="*/ 253427 h 4711127"/>
                <a:gd name="connsiteX23" fmla="*/ 1603277 w 2743126"/>
                <a:gd name="connsiteY23" fmla="*/ 0 h 471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43126" h="4711127">
                  <a:moveTo>
                    <a:pt x="2743126" y="4711127"/>
                  </a:moveTo>
                  <a:cubicBezTo>
                    <a:pt x="2712963" y="4672498"/>
                    <a:pt x="2682801" y="4633869"/>
                    <a:pt x="2628826" y="4590477"/>
                  </a:cubicBezTo>
                  <a:cubicBezTo>
                    <a:pt x="2574851" y="4547085"/>
                    <a:pt x="2491243" y="4484644"/>
                    <a:pt x="2419276" y="4450777"/>
                  </a:cubicBezTo>
                  <a:cubicBezTo>
                    <a:pt x="2347309" y="4416910"/>
                    <a:pt x="2265818" y="4403152"/>
                    <a:pt x="2197026" y="4387277"/>
                  </a:cubicBezTo>
                  <a:cubicBezTo>
                    <a:pt x="2128234" y="4371402"/>
                    <a:pt x="2072143" y="4375635"/>
                    <a:pt x="2006526" y="4355527"/>
                  </a:cubicBezTo>
                  <a:cubicBezTo>
                    <a:pt x="1940909" y="4335419"/>
                    <a:pt x="1881643" y="4313194"/>
                    <a:pt x="1803326" y="4266627"/>
                  </a:cubicBezTo>
                  <a:cubicBezTo>
                    <a:pt x="1725009" y="4220060"/>
                    <a:pt x="1536626" y="4076127"/>
                    <a:pt x="1536626" y="4076127"/>
                  </a:cubicBezTo>
                  <a:cubicBezTo>
                    <a:pt x="1458309" y="4020035"/>
                    <a:pt x="1407509" y="3972410"/>
                    <a:pt x="1333426" y="3930077"/>
                  </a:cubicBezTo>
                  <a:cubicBezTo>
                    <a:pt x="1259343" y="3887744"/>
                    <a:pt x="1202193" y="3857052"/>
                    <a:pt x="1092126" y="3822127"/>
                  </a:cubicBezTo>
                  <a:cubicBezTo>
                    <a:pt x="982059" y="3787202"/>
                    <a:pt x="792618" y="3760744"/>
                    <a:pt x="673026" y="3720527"/>
                  </a:cubicBezTo>
                  <a:cubicBezTo>
                    <a:pt x="553434" y="3680310"/>
                    <a:pt x="464534" y="3663377"/>
                    <a:pt x="374576" y="3580827"/>
                  </a:cubicBezTo>
                  <a:cubicBezTo>
                    <a:pt x="284618" y="3498277"/>
                    <a:pt x="191309" y="3362110"/>
                    <a:pt x="133276" y="3225227"/>
                  </a:cubicBezTo>
                  <a:cubicBezTo>
                    <a:pt x="75243" y="3088344"/>
                    <a:pt x="47543" y="2886528"/>
                    <a:pt x="26376" y="2759528"/>
                  </a:cubicBezTo>
                  <a:cubicBezTo>
                    <a:pt x="5209" y="2632528"/>
                    <a:pt x="-8716" y="2581752"/>
                    <a:pt x="6276" y="2463227"/>
                  </a:cubicBezTo>
                  <a:cubicBezTo>
                    <a:pt x="21268" y="2344702"/>
                    <a:pt x="45426" y="2184726"/>
                    <a:pt x="116326" y="2048376"/>
                  </a:cubicBezTo>
                  <a:cubicBezTo>
                    <a:pt x="187227" y="1912026"/>
                    <a:pt x="359004" y="1761194"/>
                    <a:pt x="431679" y="1645128"/>
                  </a:cubicBezTo>
                  <a:cubicBezTo>
                    <a:pt x="504354" y="1529062"/>
                    <a:pt x="505802" y="1443169"/>
                    <a:pt x="552376" y="1351977"/>
                  </a:cubicBezTo>
                  <a:cubicBezTo>
                    <a:pt x="598951" y="1260785"/>
                    <a:pt x="674347" y="1172060"/>
                    <a:pt x="711126" y="1097977"/>
                  </a:cubicBezTo>
                  <a:cubicBezTo>
                    <a:pt x="747905" y="1023894"/>
                    <a:pt x="747300" y="967006"/>
                    <a:pt x="773050" y="907477"/>
                  </a:cubicBezTo>
                  <a:cubicBezTo>
                    <a:pt x="798800" y="847948"/>
                    <a:pt x="813514" y="795214"/>
                    <a:pt x="865627" y="740801"/>
                  </a:cubicBezTo>
                  <a:cubicBezTo>
                    <a:pt x="917740" y="686388"/>
                    <a:pt x="1010937" y="630480"/>
                    <a:pt x="1085728" y="581001"/>
                  </a:cubicBezTo>
                  <a:cubicBezTo>
                    <a:pt x="1160520" y="531522"/>
                    <a:pt x="1244518" y="498523"/>
                    <a:pt x="1314376" y="443927"/>
                  </a:cubicBezTo>
                  <a:cubicBezTo>
                    <a:pt x="1384234" y="389331"/>
                    <a:pt x="1456726" y="327415"/>
                    <a:pt x="1504876" y="253427"/>
                  </a:cubicBezTo>
                  <a:cubicBezTo>
                    <a:pt x="1553026" y="179439"/>
                    <a:pt x="1595339" y="58208"/>
                    <a:pt x="1603277" y="0"/>
                  </a:cubicBezTo>
                </a:path>
              </a:pathLst>
            </a:custGeom>
            <a:noFill/>
            <a:ln w="317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8" name="Rechte verbindingslijn 27"/>
            <p:cNvCxnSpPr>
              <a:stCxn id="27" idx="18"/>
            </p:cNvCxnSpPr>
            <p:nvPr/>
          </p:nvCxnSpPr>
          <p:spPr>
            <a:xfrm>
              <a:off x="5091125" y="920749"/>
              <a:ext cx="344971" cy="66825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al 28"/>
            <p:cNvSpPr/>
            <p:nvPr/>
          </p:nvSpPr>
          <p:spPr>
            <a:xfrm>
              <a:off x="5834151" y="15258"/>
              <a:ext cx="144016" cy="144016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Ovaal 29"/>
            <p:cNvSpPr/>
            <p:nvPr/>
          </p:nvSpPr>
          <p:spPr>
            <a:xfrm>
              <a:off x="6976578" y="4636530"/>
              <a:ext cx="144016" cy="144016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Ovaal 30"/>
            <p:cNvSpPr/>
            <p:nvPr/>
          </p:nvSpPr>
          <p:spPr>
            <a:xfrm>
              <a:off x="4263342" y="2367719"/>
              <a:ext cx="144016" cy="144016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Ovaal 31"/>
            <p:cNvSpPr/>
            <p:nvPr/>
          </p:nvSpPr>
          <p:spPr>
            <a:xfrm>
              <a:off x="5030900" y="848302"/>
              <a:ext cx="144016" cy="144016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Vrije vorm 32"/>
          <p:cNvSpPr/>
          <p:nvPr/>
        </p:nvSpPr>
        <p:spPr>
          <a:xfrm>
            <a:off x="6005066" y="1390650"/>
            <a:ext cx="1381125" cy="1003300"/>
          </a:xfrm>
          <a:custGeom>
            <a:avLst/>
            <a:gdLst>
              <a:gd name="connsiteX0" fmla="*/ 0 w 1381125"/>
              <a:gd name="connsiteY0" fmla="*/ 292100 h 1003300"/>
              <a:gd name="connsiteX1" fmla="*/ 60325 w 1381125"/>
              <a:gd name="connsiteY1" fmla="*/ 180975 h 1003300"/>
              <a:gd name="connsiteX2" fmla="*/ 60325 w 1381125"/>
              <a:gd name="connsiteY2" fmla="*/ 88900 h 1003300"/>
              <a:gd name="connsiteX3" fmla="*/ 492125 w 1381125"/>
              <a:gd name="connsiteY3" fmla="*/ 0 h 1003300"/>
              <a:gd name="connsiteX4" fmla="*/ 501650 w 1381125"/>
              <a:gd name="connsiteY4" fmla="*/ 238125 h 1003300"/>
              <a:gd name="connsiteX5" fmla="*/ 600075 w 1381125"/>
              <a:gd name="connsiteY5" fmla="*/ 450850 h 1003300"/>
              <a:gd name="connsiteX6" fmla="*/ 854075 w 1381125"/>
              <a:gd name="connsiteY6" fmla="*/ 463550 h 1003300"/>
              <a:gd name="connsiteX7" fmla="*/ 1082675 w 1381125"/>
              <a:gd name="connsiteY7" fmla="*/ 384175 h 1003300"/>
              <a:gd name="connsiteX8" fmla="*/ 1095375 w 1381125"/>
              <a:gd name="connsiteY8" fmla="*/ 508000 h 1003300"/>
              <a:gd name="connsiteX9" fmla="*/ 1381125 w 1381125"/>
              <a:gd name="connsiteY9" fmla="*/ 530225 h 1003300"/>
              <a:gd name="connsiteX10" fmla="*/ 1292225 w 1381125"/>
              <a:gd name="connsiteY10" fmla="*/ 749300 h 1003300"/>
              <a:gd name="connsiteX11" fmla="*/ 755650 w 1381125"/>
              <a:gd name="connsiteY11" fmla="*/ 679450 h 1003300"/>
              <a:gd name="connsiteX12" fmla="*/ 895350 w 1381125"/>
              <a:gd name="connsiteY12" fmla="*/ 974725 h 1003300"/>
              <a:gd name="connsiteX13" fmla="*/ 431800 w 1381125"/>
              <a:gd name="connsiteY13" fmla="*/ 1003300 h 1003300"/>
              <a:gd name="connsiteX14" fmla="*/ 415925 w 1381125"/>
              <a:gd name="connsiteY14" fmla="*/ 841375 h 1003300"/>
              <a:gd name="connsiteX15" fmla="*/ 231775 w 1381125"/>
              <a:gd name="connsiteY15" fmla="*/ 879475 h 1003300"/>
              <a:gd name="connsiteX16" fmla="*/ 149225 w 1381125"/>
              <a:gd name="connsiteY16" fmla="*/ 669925 h 1003300"/>
              <a:gd name="connsiteX17" fmla="*/ 241300 w 1381125"/>
              <a:gd name="connsiteY17" fmla="*/ 463550 h 1003300"/>
              <a:gd name="connsiteX18" fmla="*/ 0 w 1381125"/>
              <a:gd name="connsiteY18" fmla="*/ 29210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81125" h="1003300">
                <a:moveTo>
                  <a:pt x="0" y="292100"/>
                </a:moveTo>
                <a:lnTo>
                  <a:pt x="60325" y="180975"/>
                </a:lnTo>
                <a:lnTo>
                  <a:pt x="60325" y="88900"/>
                </a:lnTo>
                <a:lnTo>
                  <a:pt x="492125" y="0"/>
                </a:lnTo>
                <a:lnTo>
                  <a:pt x="501650" y="238125"/>
                </a:lnTo>
                <a:lnTo>
                  <a:pt x="600075" y="450850"/>
                </a:lnTo>
                <a:lnTo>
                  <a:pt x="854075" y="463550"/>
                </a:lnTo>
                <a:lnTo>
                  <a:pt x="1082675" y="384175"/>
                </a:lnTo>
                <a:lnTo>
                  <a:pt x="1095375" y="508000"/>
                </a:lnTo>
                <a:lnTo>
                  <a:pt x="1381125" y="530225"/>
                </a:lnTo>
                <a:lnTo>
                  <a:pt x="1292225" y="749300"/>
                </a:lnTo>
                <a:lnTo>
                  <a:pt x="755650" y="679450"/>
                </a:lnTo>
                <a:lnTo>
                  <a:pt x="895350" y="974725"/>
                </a:lnTo>
                <a:lnTo>
                  <a:pt x="431800" y="1003300"/>
                </a:lnTo>
                <a:lnTo>
                  <a:pt x="415925" y="841375"/>
                </a:lnTo>
                <a:lnTo>
                  <a:pt x="231775" y="879475"/>
                </a:lnTo>
                <a:lnTo>
                  <a:pt x="149225" y="669925"/>
                </a:lnTo>
                <a:lnTo>
                  <a:pt x="241300" y="463550"/>
                </a:lnTo>
                <a:lnTo>
                  <a:pt x="0" y="29210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Vrije vorm 1"/>
          <p:cNvSpPr/>
          <p:nvPr/>
        </p:nvSpPr>
        <p:spPr>
          <a:xfrm>
            <a:off x="4496373" y="2069432"/>
            <a:ext cx="1876926" cy="424376"/>
          </a:xfrm>
          <a:custGeom>
            <a:avLst/>
            <a:gdLst>
              <a:gd name="connsiteX0" fmla="*/ 0 w 1876926"/>
              <a:gd name="connsiteY0" fmla="*/ 391885 h 424376"/>
              <a:gd name="connsiteX1" fmla="*/ 316259 w 1876926"/>
              <a:gd name="connsiteY1" fmla="*/ 419386 h 424376"/>
              <a:gd name="connsiteX2" fmla="*/ 797522 w 1876926"/>
              <a:gd name="connsiteY2" fmla="*/ 302508 h 424376"/>
              <a:gd name="connsiteX3" fmla="*/ 1134406 w 1876926"/>
              <a:gd name="connsiteY3" fmla="*/ 41251 h 424376"/>
              <a:gd name="connsiteX4" fmla="*/ 1436914 w 1876926"/>
              <a:gd name="connsiteY4" fmla="*/ 20625 h 424376"/>
              <a:gd name="connsiteX5" fmla="*/ 1876926 w 1876926"/>
              <a:gd name="connsiteY5" fmla="*/ 0 h 42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6926" h="424376">
                <a:moveTo>
                  <a:pt x="0" y="391885"/>
                </a:moveTo>
                <a:cubicBezTo>
                  <a:pt x="91669" y="413083"/>
                  <a:pt x="183339" y="434282"/>
                  <a:pt x="316259" y="419386"/>
                </a:cubicBezTo>
                <a:cubicBezTo>
                  <a:pt x="449179" y="404490"/>
                  <a:pt x="661164" y="365530"/>
                  <a:pt x="797522" y="302508"/>
                </a:cubicBezTo>
                <a:cubicBezTo>
                  <a:pt x="933880" y="239486"/>
                  <a:pt x="1027841" y="88231"/>
                  <a:pt x="1134406" y="41251"/>
                </a:cubicBezTo>
                <a:cubicBezTo>
                  <a:pt x="1240971" y="-5729"/>
                  <a:pt x="1436914" y="20625"/>
                  <a:pt x="1436914" y="20625"/>
                </a:cubicBezTo>
                <a:lnTo>
                  <a:pt x="1876926" y="0"/>
                </a:lnTo>
              </a:path>
            </a:pathLst>
          </a:custGeom>
          <a:noFill/>
          <a:ln w="25400">
            <a:solidFill>
              <a:srgbClr val="002060"/>
            </a:solidFill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Vrije vorm 2"/>
          <p:cNvSpPr/>
          <p:nvPr/>
        </p:nvSpPr>
        <p:spPr>
          <a:xfrm>
            <a:off x="6373299" y="611747"/>
            <a:ext cx="2729450" cy="1457685"/>
          </a:xfrm>
          <a:custGeom>
            <a:avLst/>
            <a:gdLst>
              <a:gd name="connsiteX0" fmla="*/ 2729450 w 2729450"/>
              <a:gd name="connsiteY0" fmla="*/ 1457685 h 1457685"/>
              <a:gd name="connsiteX1" fmla="*/ 2433817 w 2729450"/>
              <a:gd name="connsiteY1" fmla="*/ 1368307 h 1457685"/>
              <a:gd name="connsiteX2" fmla="*/ 2227561 w 2729450"/>
              <a:gd name="connsiteY2" fmla="*/ 1347682 h 1457685"/>
              <a:gd name="connsiteX3" fmla="*/ 2124433 w 2729450"/>
              <a:gd name="connsiteY3" fmla="*/ 1141426 h 1457685"/>
              <a:gd name="connsiteX4" fmla="*/ 2014430 w 2729450"/>
              <a:gd name="connsiteY4" fmla="*/ 777041 h 1457685"/>
              <a:gd name="connsiteX5" fmla="*/ 1801299 w 2729450"/>
              <a:gd name="connsiteY5" fmla="*/ 687664 h 1457685"/>
              <a:gd name="connsiteX6" fmla="*/ 1375038 w 2729450"/>
              <a:gd name="connsiteY6" fmla="*/ 715164 h 1457685"/>
              <a:gd name="connsiteX7" fmla="*/ 1223784 w 2729450"/>
              <a:gd name="connsiteY7" fmla="*/ 694539 h 1457685"/>
              <a:gd name="connsiteX8" fmla="*/ 1003778 w 2729450"/>
              <a:gd name="connsiteY8" fmla="*/ 323279 h 1457685"/>
              <a:gd name="connsiteX9" fmla="*/ 907525 w 2729450"/>
              <a:gd name="connsiteY9" fmla="*/ 62021 h 1457685"/>
              <a:gd name="connsiteX10" fmla="*/ 646268 w 2729450"/>
              <a:gd name="connsiteY10" fmla="*/ 145 h 1457685"/>
              <a:gd name="connsiteX11" fmla="*/ 0 w 2729450"/>
              <a:gd name="connsiteY11" fmla="*/ 48271 h 1457685"/>
              <a:gd name="connsiteX0" fmla="*/ 2729450 w 2729450"/>
              <a:gd name="connsiteY0" fmla="*/ 1457685 h 1457685"/>
              <a:gd name="connsiteX1" fmla="*/ 2433817 w 2729450"/>
              <a:gd name="connsiteY1" fmla="*/ 1368307 h 1457685"/>
              <a:gd name="connsiteX2" fmla="*/ 2227561 w 2729450"/>
              <a:gd name="connsiteY2" fmla="*/ 1347682 h 1457685"/>
              <a:gd name="connsiteX3" fmla="*/ 2124433 w 2729450"/>
              <a:gd name="connsiteY3" fmla="*/ 1141426 h 1457685"/>
              <a:gd name="connsiteX4" fmla="*/ 2014430 w 2729450"/>
              <a:gd name="connsiteY4" fmla="*/ 777041 h 1457685"/>
              <a:gd name="connsiteX5" fmla="*/ 1801299 w 2729450"/>
              <a:gd name="connsiteY5" fmla="*/ 687664 h 1457685"/>
              <a:gd name="connsiteX6" fmla="*/ 1423165 w 2729450"/>
              <a:gd name="connsiteY6" fmla="*/ 722039 h 1457685"/>
              <a:gd name="connsiteX7" fmla="*/ 1223784 w 2729450"/>
              <a:gd name="connsiteY7" fmla="*/ 694539 h 1457685"/>
              <a:gd name="connsiteX8" fmla="*/ 1003778 w 2729450"/>
              <a:gd name="connsiteY8" fmla="*/ 323279 h 1457685"/>
              <a:gd name="connsiteX9" fmla="*/ 907525 w 2729450"/>
              <a:gd name="connsiteY9" fmla="*/ 62021 h 1457685"/>
              <a:gd name="connsiteX10" fmla="*/ 646268 w 2729450"/>
              <a:gd name="connsiteY10" fmla="*/ 145 h 1457685"/>
              <a:gd name="connsiteX11" fmla="*/ 0 w 2729450"/>
              <a:gd name="connsiteY11" fmla="*/ 48271 h 145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29450" h="1457685">
                <a:moveTo>
                  <a:pt x="2729450" y="1457685"/>
                </a:moveTo>
                <a:cubicBezTo>
                  <a:pt x="2623457" y="1422163"/>
                  <a:pt x="2517465" y="1386641"/>
                  <a:pt x="2433817" y="1368307"/>
                </a:cubicBezTo>
                <a:cubicBezTo>
                  <a:pt x="2350169" y="1349973"/>
                  <a:pt x="2279125" y="1385495"/>
                  <a:pt x="2227561" y="1347682"/>
                </a:cubicBezTo>
                <a:cubicBezTo>
                  <a:pt x="2175997" y="1309869"/>
                  <a:pt x="2159955" y="1236533"/>
                  <a:pt x="2124433" y="1141426"/>
                </a:cubicBezTo>
                <a:cubicBezTo>
                  <a:pt x="2088911" y="1046319"/>
                  <a:pt x="2068286" y="852668"/>
                  <a:pt x="2014430" y="777041"/>
                </a:cubicBezTo>
                <a:cubicBezTo>
                  <a:pt x="1960574" y="701414"/>
                  <a:pt x="1899843" y="696831"/>
                  <a:pt x="1801299" y="687664"/>
                </a:cubicBezTo>
                <a:cubicBezTo>
                  <a:pt x="1702755" y="678497"/>
                  <a:pt x="1519417" y="720893"/>
                  <a:pt x="1423165" y="722039"/>
                </a:cubicBezTo>
                <a:cubicBezTo>
                  <a:pt x="1326913" y="723185"/>
                  <a:pt x="1293682" y="760999"/>
                  <a:pt x="1223784" y="694539"/>
                </a:cubicBezTo>
                <a:cubicBezTo>
                  <a:pt x="1153886" y="628079"/>
                  <a:pt x="1056488" y="428699"/>
                  <a:pt x="1003778" y="323279"/>
                </a:cubicBezTo>
                <a:cubicBezTo>
                  <a:pt x="951068" y="217859"/>
                  <a:pt x="967110" y="115877"/>
                  <a:pt x="907525" y="62021"/>
                </a:cubicBezTo>
                <a:cubicBezTo>
                  <a:pt x="847940" y="8165"/>
                  <a:pt x="797522" y="2437"/>
                  <a:pt x="646268" y="145"/>
                </a:cubicBezTo>
                <a:cubicBezTo>
                  <a:pt x="495014" y="-2147"/>
                  <a:pt x="247507" y="23062"/>
                  <a:pt x="0" y="48271"/>
                </a:cubicBezTo>
              </a:path>
            </a:pathLst>
          </a:custGeom>
          <a:noFill/>
          <a:ln w="25400">
            <a:solidFill>
              <a:srgbClr val="002060"/>
            </a:solidFill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Vrije vorm 3"/>
          <p:cNvSpPr/>
          <p:nvPr/>
        </p:nvSpPr>
        <p:spPr>
          <a:xfrm>
            <a:off x="6400800" y="1952553"/>
            <a:ext cx="2124433" cy="226895"/>
          </a:xfrm>
          <a:custGeom>
            <a:avLst/>
            <a:gdLst>
              <a:gd name="connsiteX0" fmla="*/ 0 w 2124433"/>
              <a:gd name="connsiteY0" fmla="*/ 116879 h 226895"/>
              <a:gd name="connsiteX1" fmla="*/ 178755 w 2124433"/>
              <a:gd name="connsiteY1" fmla="*/ 89378 h 226895"/>
              <a:gd name="connsiteX2" fmla="*/ 618767 w 2124433"/>
              <a:gd name="connsiteY2" fmla="*/ 151255 h 226895"/>
              <a:gd name="connsiteX3" fmla="*/ 1072529 w 2124433"/>
              <a:gd name="connsiteY3" fmla="*/ 226882 h 226895"/>
              <a:gd name="connsiteX4" fmla="*/ 1361287 w 2124433"/>
              <a:gd name="connsiteY4" fmla="*/ 158130 h 226895"/>
              <a:gd name="connsiteX5" fmla="*/ 1801299 w 2124433"/>
              <a:gd name="connsiteY5" fmla="*/ 48127 h 226895"/>
              <a:gd name="connsiteX6" fmla="*/ 2124433 w 2124433"/>
              <a:gd name="connsiteY6" fmla="*/ 0 h 226895"/>
              <a:gd name="connsiteX0" fmla="*/ 0 w 2124433"/>
              <a:gd name="connsiteY0" fmla="*/ 116879 h 226895"/>
              <a:gd name="connsiteX1" fmla="*/ 147932 w 2124433"/>
              <a:gd name="connsiteY1" fmla="*/ 140749 h 226895"/>
              <a:gd name="connsiteX2" fmla="*/ 618767 w 2124433"/>
              <a:gd name="connsiteY2" fmla="*/ 151255 h 226895"/>
              <a:gd name="connsiteX3" fmla="*/ 1072529 w 2124433"/>
              <a:gd name="connsiteY3" fmla="*/ 226882 h 226895"/>
              <a:gd name="connsiteX4" fmla="*/ 1361287 w 2124433"/>
              <a:gd name="connsiteY4" fmla="*/ 158130 h 226895"/>
              <a:gd name="connsiteX5" fmla="*/ 1801299 w 2124433"/>
              <a:gd name="connsiteY5" fmla="*/ 48127 h 226895"/>
              <a:gd name="connsiteX6" fmla="*/ 2124433 w 2124433"/>
              <a:gd name="connsiteY6" fmla="*/ 0 h 226895"/>
              <a:gd name="connsiteX0" fmla="*/ 0 w 2124433"/>
              <a:gd name="connsiteY0" fmla="*/ 116879 h 226895"/>
              <a:gd name="connsiteX1" fmla="*/ 147932 w 2124433"/>
              <a:gd name="connsiteY1" fmla="*/ 140749 h 226895"/>
              <a:gd name="connsiteX2" fmla="*/ 339047 w 2124433"/>
              <a:gd name="connsiteY2" fmla="*/ 133101 h 226895"/>
              <a:gd name="connsiteX3" fmla="*/ 618767 w 2124433"/>
              <a:gd name="connsiteY3" fmla="*/ 151255 h 226895"/>
              <a:gd name="connsiteX4" fmla="*/ 1072529 w 2124433"/>
              <a:gd name="connsiteY4" fmla="*/ 226882 h 226895"/>
              <a:gd name="connsiteX5" fmla="*/ 1361287 w 2124433"/>
              <a:gd name="connsiteY5" fmla="*/ 158130 h 226895"/>
              <a:gd name="connsiteX6" fmla="*/ 1801299 w 2124433"/>
              <a:gd name="connsiteY6" fmla="*/ 48127 h 226895"/>
              <a:gd name="connsiteX7" fmla="*/ 2124433 w 2124433"/>
              <a:gd name="connsiteY7" fmla="*/ 0 h 226895"/>
              <a:gd name="connsiteX0" fmla="*/ 0 w 2124433"/>
              <a:gd name="connsiteY0" fmla="*/ 116879 h 226895"/>
              <a:gd name="connsiteX1" fmla="*/ 147932 w 2124433"/>
              <a:gd name="connsiteY1" fmla="*/ 140749 h 226895"/>
              <a:gd name="connsiteX2" fmla="*/ 328773 w 2124433"/>
              <a:gd name="connsiteY2" fmla="*/ 92004 h 226895"/>
              <a:gd name="connsiteX3" fmla="*/ 618767 w 2124433"/>
              <a:gd name="connsiteY3" fmla="*/ 151255 h 226895"/>
              <a:gd name="connsiteX4" fmla="*/ 1072529 w 2124433"/>
              <a:gd name="connsiteY4" fmla="*/ 226882 h 226895"/>
              <a:gd name="connsiteX5" fmla="*/ 1361287 w 2124433"/>
              <a:gd name="connsiteY5" fmla="*/ 158130 h 226895"/>
              <a:gd name="connsiteX6" fmla="*/ 1801299 w 2124433"/>
              <a:gd name="connsiteY6" fmla="*/ 48127 h 226895"/>
              <a:gd name="connsiteX7" fmla="*/ 2124433 w 2124433"/>
              <a:gd name="connsiteY7" fmla="*/ 0 h 22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4433" h="226895">
                <a:moveTo>
                  <a:pt x="0" y="116879"/>
                </a:moveTo>
                <a:cubicBezTo>
                  <a:pt x="37813" y="100264"/>
                  <a:pt x="93137" y="144895"/>
                  <a:pt x="147932" y="140749"/>
                </a:cubicBezTo>
                <a:cubicBezTo>
                  <a:pt x="202728" y="136603"/>
                  <a:pt x="250301" y="90253"/>
                  <a:pt x="328773" y="92004"/>
                </a:cubicBezTo>
                <a:cubicBezTo>
                  <a:pt x="407245" y="93755"/>
                  <a:pt x="494808" y="128775"/>
                  <a:pt x="618767" y="151255"/>
                </a:cubicBezTo>
                <a:cubicBezTo>
                  <a:pt x="742726" y="173735"/>
                  <a:pt x="948776" y="225736"/>
                  <a:pt x="1072529" y="226882"/>
                </a:cubicBezTo>
                <a:cubicBezTo>
                  <a:pt x="1196282" y="228028"/>
                  <a:pt x="1361287" y="158130"/>
                  <a:pt x="1361287" y="158130"/>
                </a:cubicBezTo>
                <a:cubicBezTo>
                  <a:pt x="1482749" y="128338"/>
                  <a:pt x="1674108" y="74482"/>
                  <a:pt x="1801299" y="48127"/>
                </a:cubicBezTo>
                <a:cubicBezTo>
                  <a:pt x="1928490" y="21772"/>
                  <a:pt x="2026461" y="10886"/>
                  <a:pt x="2124433" y="0"/>
                </a:cubicBezTo>
              </a:path>
            </a:pathLst>
          </a:custGeom>
          <a:noFill/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kstvak 20"/>
          <p:cNvSpPr txBox="1"/>
          <p:nvPr/>
        </p:nvSpPr>
        <p:spPr>
          <a:xfrm>
            <a:off x="7067406" y="1131590"/>
            <a:ext cx="312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 smtClean="0">
                <a:solidFill>
                  <a:srgbClr val="FF0000"/>
                </a:solidFill>
                <a:latin typeface="Futura Std Medium" pitchFamily="34" charset="0"/>
              </a:rPr>
              <a:t>X</a:t>
            </a:r>
          </a:p>
        </p:txBody>
      </p:sp>
      <p:sp>
        <p:nvSpPr>
          <p:cNvPr id="5" name="Vrije vorm 4"/>
          <p:cNvSpPr/>
          <p:nvPr/>
        </p:nvSpPr>
        <p:spPr>
          <a:xfrm>
            <a:off x="7052902" y="22250"/>
            <a:ext cx="279400" cy="736600"/>
          </a:xfrm>
          <a:custGeom>
            <a:avLst/>
            <a:gdLst>
              <a:gd name="connsiteX0" fmla="*/ 279400 w 279400"/>
              <a:gd name="connsiteY0" fmla="*/ 736600 h 736600"/>
              <a:gd name="connsiteX1" fmla="*/ 127000 w 279400"/>
              <a:gd name="connsiteY1" fmla="*/ 381000 h 736600"/>
              <a:gd name="connsiteX2" fmla="*/ 0 w 279400"/>
              <a:gd name="connsiteY2" fmla="*/ 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400" h="736600">
                <a:moveTo>
                  <a:pt x="279400" y="736600"/>
                </a:moveTo>
                <a:cubicBezTo>
                  <a:pt x="226483" y="620183"/>
                  <a:pt x="173567" y="503767"/>
                  <a:pt x="127000" y="381000"/>
                </a:cubicBezTo>
                <a:cubicBezTo>
                  <a:pt x="80433" y="258233"/>
                  <a:pt x="40216" y="129116"/>
                  <a:pt x="0" y="0"/>
                </a:cubicBezTo>
              </a:path>
            </a:pathLst>
          </a:custGeom>
          <a:noFill/>
          <a:ln w="25400">
            <a:solidFill>
              <a:srgbClr val="002060"/>
            </a:solidFill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Vrije vorm 21"/>
          <p:cNvSpPr/>
          <p:nvPr/>
        </p:nvSpPr>
        <p:spPr>
          <a:xfrm>
            <a:off x="6071430" y="92467"/>
            <a:ext cx="395231" cy="1302507"/>
          </a:xfrm>
          <a:custGeom>
            <a:avLst/>
            <a:gdLst>
              <a:gd name="connsiteX0" fmla="*/ 0 w 375801"/>
              <a:gd name="connsiteY0" fmla="*/ 0 h 1315093"/>
              <a:gd name="connsiteX1" fmla="*/ 143838 w 375801"/>
              <a:gd name="connsiteY1" fmla="*/ 226032 h 1315093"/>
              <a:gd name="connsiteX2" fmla="*/ 308225 w 375801"/>
              <a:gd name="connsiteY2" fmla="*/ 616450 h 1315093"/>
              <a:gd name="connsiteX3" fmla="*/ 369870 w 375801"/>
              <a:gd name="connsiteY3" fmla="*/ 1037690 h 1315093"/>
              <a:gd name="connsiteX4" fmla="*/ 369870 w 375801"/>
              <a:gd name="connsiteY4" fmla="*/ 1315093 h 1315093"/>
              <a:gd name="connsiteX0" fmla="*/ 0 w 401497"/>
              <a:gd name="connsiteY0" fmla="*/ 0 h 1325367"/>
              <a:gd name="connsiteX1" fmla="*/ 143838 w 401497"/>
              <a:gd name="connsiteY1" fmla="*/ 226032 h 1325367"/>
              <a:gd name="connsiteX2" fmla="*/ 308225 w 401497"/>
              <a:gd name="connsiteY2" fmla="*/ 616450 h 1325367"/>
              <a:gd name="connsiteX3" fmla="*/ 369870 w 401497"/>
              <a:gd name="connsiteY3" fmla="*/ 1037690 h 1325367"/>
              <a:gd name="connsiteX4" fmla="*/ 400693 w 401497"/>
              <a:gd name="connsiteY4" fmla="*/ 1325367 h 1325367"/>
              <a:gd name="connsiteX0" fmla="*/ 0 w 402029"/>
              <a:gd name="connsiteY0" fmla="*/ 0 h 1325367"/>
              <a:gd name="connsiteX1" fmla="*/ 143838 w 402029"/>
              <a:gd name="connsiteY1" fmla="*/ 226032 h 1325367"/>
              <a:gd name="connsiteX2" fmla="*/ 308225 w 402029"/>
              <a:gd name="connsiteY2" fmla="*/ 616450 h 1325367"/>
              <a:gd name="connsiteX3" fmla="*/ 380144 w 402029"/>
              <a:gd name="connsiteY3" fmla="*/ 996594 h 1325367"/>
              <a:gd name="connsiteX4" fmla="*/ 400693 w 402029"/>
              <a:gd name="connsiteY4" fmla="*/ 1325367 h 1325367"/>
              <a:gd name="connsiteX0" fmla="*/ 0 w 395231"/>
              <a:gd name="connsiteY0" fmla="*/ 0 h 1302507"/>
              <a:gd name="connsiteX1" fmla="*/ 143838 w 395231"/>
              <a:gd name="connsiteY1" fmla="*/ 226032 h 1302507"/>
              <a:gd name="connsiteX2" fmla="*/ 308225 w 395231"/>
              <a:gd name="connsiteY2" fmla="*/ 616450 h 1302507"/>
              <a:gd name="connsiteX3" fmla="*/ 380144 w 395231"/>
              <a:gd name="connsiteY3" fmla="*/ 996594 h 1302507"/>
              <a:gd name="connsiteX4" fmla="*/ 393073 w 395231"/>
              <a:gd name="connsiteY4" fmla="*/ 1302507 h 130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231" h="1302507">
                <a:moveTo>
                  <a:pt x="0" y="0"/>
                </a:moveTo>
                <a:cubicBezTo>
                  <a:pt x="46233" y="61645"/>
                  <a:pt x="92467" y="123290"/>
                  <a:pt x="143838" y="226032"/>
                </a:cubicBezTo>
                <a:cubicBezTo>
                  <a:pt x="195209" y="328774"/>
                  <a:pt x="268841" y="488023"/>
                  <a:pt x="308225" y="616450"/>
                </a:cubicBezTo>
                <a:cubicBezTo>
                  <a:pt x="347609" y="744877"/>
                  <a:pt x="366003" y="882251"/>
                  <a:pt x="380144" y="996594"/>
                </a:cubicBezTo>
                <a:cubicBezTo>
                  <a:pt x="394285" y="1110937"/>
                  <a:pt x="398210" y="1222026"/>
                  <a:pt x="393073" y="1302507"/>
                </a:cubicBezTo>
              </a:path>
            </a:pathLst>
          </a:custGeom>
          <a:noFill/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Vrije vorm 22"/>
          <p:cNvSpPr/>
          <p:nvPr/>
        </p:nvSpPr>
        <p:spPr>
          <a:xfrm>
            <a:off x="6810001" y="2376327"/>
            <a:ext cx="354287" cy="2288140"/>
          </a:xfrm>
          <a:custGeom>
            <a:avLst/>
            <a:gdLst>
              <a:gd name="connsiteX0" fmla="*/ 0 w 339047"/>
              <a:gd name="connsiteY0" fmla="*/ 0 h 2250040"/>
              <a:gd name="connsiteX1" fmla="*/ 92468 w 339047"/>
              <a:gd name="connsiteY1" fmla="*/ 195209 h 2250040"/>
              <a:gd name="connsiteX2" fmla="*/ 143838 w 339047"/>
              <a:gd name="connsiteY2" fmla="*/ 441789 h 2250040"/>
              <a:gd name="connsiteX3" fmla="*/ 195209 w 339047"/>
              <a:gd name="connsiteY3" fmla="*/ 708917 h 2250040"/>
              <a:gd name="connsiteX4" fmla="*/ 287677 w 339047"/>
              <a:gd name="connsiteY4" fmla="*/ 1017142 h 2250040"/>
              <a:gd name="connsiteX5" fmla="*/ 318499 w 339047"/>
              <a:gd name="connsiteY5" fmla="*/ 1284270 h 2250040"/>
              <a:gd name="connsiteX6" fmla="*/ 287677 w 339047"/>
              <a:gd name="connsiteY6" fmla="*/ 1654139 h 2250040"/>
              <a:gd name="connsiteX7" fmla="*/ 277402 w 339047"/>
              <a:gd name="connsiteY7" fmla="*/ 1941816 h 2250040"/>
              <a:gd name="connsiteX8" fmla="*/ 318499 w 339047"/>
              <a:gd name="connsiteY8" fmla="*/ 2188395 h 2250040"/>
              <a:gd name="connsiteX9" fmla="*/ 339047 w 339047"/>
              <a:gd name="connsiteY9" fmla="*/ 2250040 h 2250040"/>
              <a:gd name="connsiteX0" fmla="*/ 0 w 354287"/>
              <a:gd name="connsiteY0" fmla="*/ 0 h 2288140"/>
              <a:gd name="connsiteX1" fmla="*/ 107708 w 354287"/>
              <a:gd name="connsiteY1" fmla="*/ 233309 h 2288140"/>
              <a:gd name="connsiteX2" fmla="*/ 159078 w 354287"/>
              <a:gd name="connsiteY2" fmla="*/ 479889 h 2288140"/>
              <a:gd name="connsiteX3" fmla="*/ 210449 w 354287"/>
              <a:gd name="connsiteY3" fmla="*/ 747017 h 2288140"/>
              <a:gd name="connsiteX4" fmla="*/ 302917 w 354287"/>
              <a:gd name="connsiteY4" fmla="*/ 1055242 h 2288140"/>
              <a:gd name="connsiteX5" fmla="*/ 333739 w 354287"/>
              <a:gd name="connsiteY5" fmla="*/ 1322370 h 2288140"/>
              <a:gd name="connsiteX6" fmla="*/ 302917 w 354287"/>
              <a:gd name="connsiteY6" fmla="*/ 1692239 h 2288140"/>
              <a:gd name="connsiteX7" fmla="*/ 292642 w 354287"/>
              <a:gd name="connsiteY7" fmla="*/ 1979916 h 2288140"/>
              <a:gd name="connsiteX8" fmla="*/ 333739 w 354287"/>
              <a:gd name="connsiteY8" fmla="*/ 2226495 h 2288140"/>
              <a:gd name="connsiteX9" fmla="*/ 354287 w 354287"/>
              <a:gd name="connsiteY9" fmla="*/ 2288140 h 228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287" h="2288140">
                <a:moveTo>
                  <a:pt x="0" y="0"/>
                </a:moveTo>
                <a:cubicBezTo>
                  <a:pt x="34247" y="60789"/>
                  <a:pt x="81195" y="153328"/>
                  <a:pt x="107708" y="233309"/>
                </a:cubicBezTo>
                <a:cubicBezTo>
                  <a:pt x="134221" y="313290"/>
                  <a:pt x="141955" y="394271"/>
                  <a:pt x="159078" y="479889"/>
                </a:cubicBezTo>
                <a:cubicBezTo>
                  <a:pt x="176201" y="565507"/>
                  <a:pt x="186476" y="651125"/>
                  <a:pt x="210449" y="747017"/>
                </a:cubicBezTo>
                <a:cubicBezTo>
                  <a:pt x="234422" y="842909"/>
                  <a:pt x="282369" y="959350"/>
                  <a:pt x="302917" y="1055242"/>
                </a:cubicBezTo>
                <a:cubicBezTo>
                  <a:pt x="323465" y="1151134"/>
                  <a:pt x="333739" y="1216204"/>
                  <a:pt x="333739" y="1322370"/>
                </a:cubicBezTo>
                <a:cubicBezTo>
                  <a:pt x="333739" y="1428536"/>
                  <a:pt x="309767" y="1582648"/>
                  <a:pt x="302917" y="1692239"/>
                </a:cubicBezTo>
                <a:cubicBezTo>
                  <a:pt x="296067" y="1801830"/>
                  <a:pt x="287505" y="1890873"/>
                  <a:pt x="292642" y="1979916"/>
                </a:cubicBezTo>
                <a:cubicBezTo>
                  <a:pt x="297779" y="2068959"/>
                  <a:pt x="323465" y="2175124"/>
                  <a:pt x="333739" y="2226495"/>
                </a:cubicBezTo>
                <a:cubicBezTo>
                  <a:pt x="344013" y="2277866"/>
                  <a:pt x="349150" y="2283003"/>
                  <a:pt x="354287" y="2288140"/>
                </a:cubicBezTo>
              </a:path>
            </a:pathLst>
          </a:custGeom>
          <a:noFill/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ekstvak 23"/>
          <p:cNvSpPr txBox="1"/>
          <p:nvPr/>
        </p:nvSpPr>
        <p:spPr>
          <a:xfrm rot="3825912">
            <a:off x="6084944" y="1736823"/>
            <a:ext cx="6967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="1" dirty="0" smtClean="0">
                <a:solidFill>
                  <a:srgbClr val="002060"/>
                </a:solidFill>
                <a:latin typeface="Futura Std Medium" pitchFamily="34" charset="0"/>
              </a:rPr>
              <a:t>Kerkstraat</a:t>
            </a:r>
            <a:endParaRPr lang="nl-NL" sz="800" b="1" dirty="0">
              <a:solidFill>
                <a:srgbClr val="002060"/>
              </a:solidFill>
              <a:latin typeface="Futura Std Medium" pitchFamily="34" charset="0"/>
            </a:endParaRPr>
          </a:p>
        </p:txBody>
      </p:sp>
      <p:sp>
        <p:nvSpPr>
          <p:cNvPr id="25" name="Tekstvak 24"/>
          <p:cNvSpPr txBox="1"/>
          <p:nvPr/>
        </p:nvSpPr>
        <p:spPr>
          <a:xfrm rot="580024">
            <a:off x="8515906" y="2014375"/>
            <a:ext cx="6511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 smtClean="0">
                <a:solidFill>
                  <a:srgbClr val="002060"/>
                </a:solidFill>
                <a:latin typeface="Futura Std Medium" pitchFamily="34" charset="0"/>
              </a:rPr>
              <a:t>Statenweg</a:t>
            </a:r>
            <a:endParaRPr lang="nl-NL" sz="800" b="1" dirty="0">
              <a:solidFill>
                <a:srgbClr val="777777"/>
              </a:solidFill>
              <a:latin typeface="Futura Std Medium" pitchFamily="34" charset="0"/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4572000" y="2284298"/>
            <a:ext cx="6110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 err="1" smtClean="0">
                <a:solidFill>
                  <a:srgbClr val="002060"/>
                </a:solidFill>
                <a:latin typeface="Futura Std Medium" pitchFamily="34" charset="0"/>
              </a:rPr>
              <a:t>Erpseweg</a:t>
            </a:r>
            <a:endParaRPr lang="nl-NL" sz="800" b="1" dirty="0">
              <a:solidFill>
                <a:srgbClr val="777777"/>
              </a:solidFill>
              <a:latin typeface="Futura Std Medium" pitchFamily="34" charset="0"/>
            </a:endParaRPr>
          </a:p>
        </p:txBody>
      </p:sp>
      <p:sp>
        <p:nvSpPr>
          <p:cNvPr id="35" name="Tekstvak 34"/>
          <p:cNvSpPr txBox="1"/>
          <p:nvPr/>
        </p:nvSpPr>
        <p:spPr>
          <a:xfrm rot="17110572">
            <a:off x="6637386" y="1376177"/>
            <a:ext cx="6703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 smtClean="0">
                <a:solidFill>
                  <a:srgbClr val="002060"/>
                </a:solidFill>
                <a:latin typeface="Futura Std Medium" pitchFamily="34" charset="0"/>
              </a:rPr>
              <a:t>Burgtstraat</a:t>
            </a:r>
            <a:endParaRPr lang="nl-NL" sz="800" b="1" dirty="0">
              <a:solidFill>
                <a:srgbClr val="777777"/>
              </a:solidFill>
              <a:latin typeface="Futura Std Medium" pitchFamily="34" charset="0"/>
            </a:endParaRPr>
          </a:p>
        </p:txBody>
      </p:sp>
      <p:sp>
        <p:nvSpPr>
          <p:cNvPr id="36" name="Tekstvak 35"/>
          <p:cNvSpPr txBox="1"/>
          <p:nvPr/>
        </p:nvSpPr>
        <p:spPr>
          <a:xfrm rot="4339323">
            <a:off x="6930385" y="311503"/>
            <a:ext cx="7537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 smtClean="0">
                <a:solidFill>
                  <a:srgbClr val="002060"/>
                </a:solidFill>
                <a:latin typeface="Futura Std Medium" pitchFamily="34" charset="0"/>
              </a:rPr>
              <a:t>Bovenstehuis</a:t>
            </a:r>
            <a:endParaRPr lang="nl-NL" sz="800" b="1" dirty="0">
              <a:solidFill>
                <a:srgbClr val="777777"/>
              </a:solidFill>
              <a:latin typeface="Futura Std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43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idx="4294967295"/>
          </p:nvPr>
        </p:nvSpPr>
        <p:spPr>
          <a:xfrm>
            <a:off x="251842" y="379413"/>
            <a:ext cx="4248150" cy="4333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defRPr lang="nl-NL" sz="2400" b="1" kern="1200" dirty="0">
                <a:solidFill>
                  <a:schemeClr val="tx1"/>
                </a:solidFill>
                <a:latin typeface="Futura Std Medium" pitchFamily="34" charset="0"/>
                <a:ea typeface="+mn-ea"/>
                <a:cs typeface="+mn-cs"/>
              </a:defRPr>
            </a:lvl1pPr>
          </a:lstStyle>
          <a:p>
            <a:r>
              <a:rPr lang="nl-NL" dirty="0" smtClean="0"/>
              <a:t>Varianten</a:t>
            </a:r>
            <a:endParaRPr lang="nl-NL" dirty="0"/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sz="quarter" idx="4294967295"/>
          </p:nvPr>
        </p:nvSpPr>
        <p:spPr>
          <a:xfrm>
            <a:off x="251842" y="915988"/>
            <a:ext cx="4248150" cy="2447850"/>
          </a:xfrm>
          <a:prstGeom prst="rect">
            <a:avLst/>
          </a:prstGeom>
        </p:spPr>
        <p:txBody>
          <a:bodyPr/>
          <a:lstStyle>
            <a:lvl1pPr marL="342900" indent="-342900">
              <a:buFont typeface="Webdings" panose="05030102010509060703" pitchFamily="18" charset="2"/>
              <a:buChar char=""/>
              <a:defRPr sz="1800">
                <a:solidFill>
                  <a:srgbClr val="777777"/>
                </a:solidFill>
                <a:latin typeface="Futura Std Medium" pitchFamily="34" charset="0"/>
              </a:defRPr>
            </a:lvl1pPr>
            <a:lvl2pPr marL="538163" indent="-180975">
              <a:buFont typeface="Arial Narrow" panose="020B0606020202030204" pitchFamily="34" charset="0"/>
              <a:buChar char="-"/>
              <a:defRPr sz="1400">
                <a:solidFill>
                  <a:srgbClr val="777777"/>
                </a:solidFill>
                <a:latin typeface="Futura Std Medium" pitchFamily="34" charset="0"/>
              </a:defRPr>
            </a:lvl2pPr>
            <a:lvl3pPr marL="717550" indent="-179388">
              <a:buFont typeface="Arial" panose="020B0604020202020204" pitchFamily="34" charset="0"/>
              <a:buChar char="•"/>
              <a:defRPr sz="1200">
                <a:solidFill>
                  <a:srgbClr val="777777"/>
                </a:solidFill>
                <a:latin typeface="Futura Std Medium" pitchFamily="34" charset="0"/>
              </a:defRPr>
            </a:lvl3pPr>
          </a:lstStyle>
          <a:p>
            <a:pPr lvl="0"/>
            <a:r>
              <a:rPr lang="nl-NL" dirty="0" smtClean="0"/>
              <a:t>Variant 3: Ontsluiting Zuid</a:t>
            </a:r>
          </a:p>
          <a:p>
            <a:pPr lvl="1"/>
            <a:r>
              <a:rPr lang="nl-NL" dirty="0"/>
              <a:t>Knip Burgtstraat ter voorkoming sluipverkeer</a:t>
            </a:r>
          </a:p>
          <a:p>
            <a:pPr marL="357188" lvl="1" indent="0">
              <a:buNone/>
            </a:pPr>
            <a:r>
              <a:rPr lang="nl-NL" dirty="0"/>
              <a:t>    Beatrixlaan en Burgtstraat</a:t>
            </a:r>
          </a:p>
          <a:p>
            <a:pPr lvl="1"/>
            <a:endParaRPr lang="nl-NL" dirty="0" smtClean="0"/>
          </a:p>
          <a:p>
            <a:pPr marL="357188" lvl="1" indent="0">
              <a:buNone/>
            </a:pPr>
            <a:r>
              <a:rPr lang="nl-NL" dirty="0" smtClean="0"/>
              <a:t>Aandachtspunten</a:t>
            </a:r>
            <a:endParaRPr lang="nl-NL" dirty="0"/>
          </a:p>
          <a:p>
            <a:pPr lvl="1"/>
            <a:r>
              <a:rPr lang="nl-NL" dirty="0" smtClean="0"/>
              <a:t>Nieuwe </a:t>
            </a:r>
            <a:r>
              <a:rPr lang="nl-NL" dirty="0"/>
              <a:t>verbinding ri. </a:t>
            </a:r>
            <a:r>
              <a:rPr lang="nl-NL" dirty="0" smtClean="0"/>
              <a:t>Peelstraat</a:t>
            </a:r>
            <a:endParaRPr lang="nl-NL" dirty="0"/>
          </a:p>
          <a:p>
            <a:pPr lvl="1"/>
            <a:r>
              <a:rPr lang="nl-NL" dirty="0" smtClean="0"/>
              <a:t>Verkeer R. van Herpenstraat niet doorgaand</a:t>
            </a:r>
          </a:p>
          <a:p>
            <a:pPr lvl="1"/>
            <a:r>
              <a:rPr lang="nl-NL" dirty="0" smtClean="0"/>
              <a:t>St. Agathaplein verkeersvrij</a:t>
            </a:r>
          </a:p>
          <a:p>
            <a:pPr lvl="1">
              <a:buFontTx/>
              <a:buChar char="-"/>
            </a:pPr>
            <a:r>
              <a:rPr lang="nl-NL" dirty="0"/>
              <a:t>Verkeerstoename Bovenstehuis, Peelsehuis, Gewandhuis (hinder)</a:t>
            </a:r>
          </a:p>
          <a:p>
            <a:pPr lvl="1">
              <a:buFontTx/>
              <a:buChar char="-"/>
            </a:pPr>
            <a:r>
              <a:rPr lang="nl-NL" dirty="0"/>
              <a:t>Aansluiting Volkelseweg (veiligheid)</a:t>
            </a:r>
          </a:p>
          <a:p>
            <a:pPr lvl="1"/>
            <a:endParaRPr lang="nl-NL" dirty="0" smtClean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078" y="28209"/>
            <a:ext cx="4685426" cy="506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hthoek 17"/>
          <p:cNvSpPr/>
          <p:nvPr/>
        </p:nvSpPr>
        <p:spPr>
          <a:xfrm>
            <a:off x="4423078" y="28209"/>
            <a:ext cx="4685426" cy="5063821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rije vorm 18"/>
          <p:cNvSpPr/>
          <p:nvPr/>
        </p:nvSpPr>
        <p:spPr>
          <a:xfrm>
            <a:off x="6091053" y="96252"/>
            <a:ext cx="1134406" cy="4661377"/>
          </a:xfrm>
          <a:custGeom>
            <a:avLst/>
            <a:gdLst>
              <a:gd name="connsiteX0" fmla="*/ 0 w 1388788"/>
              <a:gd name="connsiteY0" fmla="*/ 0 h 5005136"/>
              <a:gd name="connsiteX1" fmla="*/ 261257 w 1388788"/>
              <a:gd name="connsiteY1" fmla="*/ 529389 h 5005136"/>
              <a:gd name="connsiteX2" fmla="*/ 378135 w 1388788"/>
              <a:gd name="connsiteY2" fmla="*/ 1168782 h 5005136"/>
              <a:gd name="connsiteX3" fmla="*/ 343759 w 1388788"/>
              <a:gd name="connsiteY3" fmla="*/ 1546917 h 5005136"/>
              <a:gd name="connsiteX4" fmla="*/ 646267 w 1388788"/>
              <a:gd name="connsiteY4" fmla="*/ 2110682 h 5005136"/>
              <a:gd name="connsiteX5" fmla="*/ 818147 w 1388788"/>
              <a:gd name="connsiteY5" fmla="*/ 2530069 h 5005136"/>
              <a:gd name="connsiteX6" fmla="*/ 935025 w 1388788"/>
              <a:gd name="connsiteY6" fmla="*/ 3052583 h 5005136"/>
              <a:gd name="connsiteX7" fmla="*/ 1051903 w 1388788"/>
              <a:gd name="connsiteY7" fmla="*/ 3492595 h 5005136"/>
              <a:gd name="connsiteX8" fmla="*/ 1017527 w 1388788"/>
              <a:gd name="connsiteY8" fmla="*/ 4015109 h 5005136"/>
              <a:gd name="connsiteX9" fmla="*/ 1024403 w 1388788"/>
              <a:gd name="connsiteY9" fmla="*/ 4406995 h 5005136"/>
              <a:gd name="connsiteX10" fmla="*/ 1223783 w 1388788"/>
              <a:gd name="connsiteY10" fmla="*/ 4819506 h 5005136"/>
              <a:gd name="connsiteX11" fmla="*/ 1388788 w 1388788"/>
              <a:gd name="connsiteY11" fmla="*/ 5005136 h 5005136"/>
              <a:gd name="connsiteX0" fmla="*/ 0 w 1223783"/>
              <a:gd name="connsiteY0" fmla="*/ 0 h 4819506"/>
              <a:gd name="connsiteX1" fmla="*/ 261257 w 1223783"/>
              <a:gd name="connsiteY1" fmla="*/ 529389 h 4819506"/>
              <a:gd name="connsiteX2" fmla="*/ 378135 w 1223783"/>
              <a:gd name="connsiteY2" fmla="*/ 1168782 h 4819506"/>
              <a:gd name="connsiteX3" fmla="*/ 343759 w 1223783"/>
              <a:gd name="connsiteY3" fmla="*/ 1546917 h 4819506"/>
              <a:gd name="connsiteX4" fmla="*/ 646267 w 1223783"/>
              <a:gd name="connsiteY4" fmla="*/ 2110682 h 4819506"/>
              <a:gd name="connsiteX5" fmla="*/ 818147 w 1223783"/>
              <a:gd name="connsiteY5" fmla="*/ 2530069 h 4819506"/>
              <a:gd name="connsiteX6" fmla="*/ 935025 w 1223783"/>
              <a:gd name="connsiteY6" fmla="*/ 3052583 h 4819506"/>
              <a:gd name="connsiteX7" fmla="*/ 1051903 w 1223783"/>
              <a:gd name="connsiteY7" fmla="*/ 3492595 h 4819506"/>
              <a:gd name="connsiteX8" fmla="*/ 1017527 w 1223783"/>
              <a:gd name="connsiteY8" fmla="*/ 4015109 h 4819506"/>
              <a:gd name="connsiteX9" fmla="*/ 1024403 w 1223783"/>
              <a:gd name="connsiteY9" fmla="*/ 4406995 h 4819506"/>
              <a:gd name="connsiteX10" fmla="*/ 1223783 w 1223783"/>
              <a:gd name="connsiteY10" fmla="*/ 4819506 h 4819506"/>
              <a:gd name="connsiteX0" fmla="*/ 0 w 1134406"/>
              <a:gd name="connsiteY0" fmla="*/ 0 h 4661377"/>
              <a:gd name="connsiteX1" fmla="*/ 261257 w 1134406"/>
              <a:gd name="connsiteY1" fmla="*/ 529389 h 4661377"/>
              <a:gd name="connsiteX2" fmla="*/ 378135 w 1134406"/>
              <a:gd name="connsiteY2" fmla="*/ 1168782 h 4661377"/>
              <a:gd name="connsiteX3" fmla="*/ 343759 w 1134406"/>
              <a:gd name="connsiteY3" fmla="*/ 1546917 h 4661377"/>
              <a:gd name="connsiteX4" fmla="*/ 646267 w 1134406"/>
              <a:gd name="connsiteY4" fmla="*/ 2110682 h 4661377"/>
              <a:gd name="connsiteX5" fmla="*/ 818147 w 1134406"/>
              <a:gd name="connsiteY5" fmla="*/ 2530069 h 4661377"/>
              <a:gd name="connsiteX6" fmla="*/ 935025 w 1134406"/>
              <a:gd name="connsiteY6" fmla="*/ 3052583 h 4661377"/>
              <a:gd name="connsiteX7" fmla="*/ 1051903 w 1134406"/>
              <a:gd name="connsiteY7" fmla="*/ 3492595 h 4661377"/>
              <a:gd name="connsiteX8" fmla="*/ 1017527 w 1134406"/>
              <a:gd name="connsiteY8" fmla="*/ 4015109 h 4661377"/>
              <a:gd name="connsiteX9" fmla="*/ 1024403 w 1134406"/>
              <a:gd name="connsiteY9" fmla="*/ 4406995 h 4661377"/>
              <a:gd name="connsiteX10" fmla="*/ 1134406 w 1134406"/>
              <a:gd name="connsiteY10" fmla="*/ 4661377 h 4661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4406" h="4661377">
                <a:moveTo>
                  <a:pt x="0" y="0"/>
                </a:moveTo>
                <a:cubicBezTo>
                  <a:pt x="99117" y="167296"/>
                  <a:pt x="198235" y="334592"/>
                  <a:pt x="261257" y="529389"/>
                </a:cubicBezTo>
                <a:cubicBezTo>
                  <a:pt x="324279" y="724186"/>
                  <a:pt x="364385" y="999194"/>
                  <a:pt x="378135" y="1168782"/>
                </a:cubicBezTo>
                <a:cubicBezTo>
                  <a:pt x="391885" y="1338370"/>
                  <a:pt x="299070" y="1389934"/>
                  <a:pt x="343759" y="1546917"/>
                </a:cubicBezTo>
                <a:cubicBezTo>
                  <a:pt x="388448" y="1703900"/>
                  <a:pt x="567202" y="1946823"/>
                  <a:pt x="646267" y="2110682"/>
                </a:cubicBezTo>
                <a:cubicBezTo>
                  <a:pt x="725332" y="2274541"/>
                  <a:pt x="770021" y="2373086"/>
                  <a:pt x="818147" y="2530069"/>
                </a:cubicBezTo>
                <a:cubicBezTo>
                  <a:pt x="866273" y="2687052"/>
                  <a:pt x="896066" y="2892162"/>
                  <a:pt x="935025" y="3052583"/>
                </a:cubicBezTo>
                <a:cubicBezTo>
                  <a:pt x="973984" y="3213004"/>
                  <a:pt x="1038153" y="3332174"/>
                  <a:pt x="1051903" y="3492595"/>
                </a:cubicBezTo>
                <a:cubicBezTo>
                  <a:pt x="1065653" y="3653016"/>
                  <a:pt x="1022110" y="3862709"/>
                  <a:pt x="1017527" y="4015109"/>
                </a:cubicBezTo>
                <a:cubicBezTo>
                  <a:pt x="1012944" y="4167509"/>
                  <a:pt x="1004923" y="4299284"/>
                  <a:pt x="1024403" y="4406995"/>
                </a:cubicBezTo>
                <a:cubicBezTo>
                  <a:pt x="1043883" y="4514706"/>
                  <a:pt x="1073675" y="4561687"/>
                  <a:pt x="1134406" y="4661377"/>
                </a:cubicBezTo>
              </a:path>
            </a:pathLst>
          </a:custGeom>
          <a:noFill/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Vrije vorm 19"/>
          <p:cNvSpPr/>
          <p:nvPr/>
        </p:nvSpPr>
        <p:spPr>
          <a:xfrm>
            <a:off x="6782941" y="532863"/>
            <a:ext cx="838200" cy="1376900"/>
          </a:xfrm>
          <a:custGeom>
            <a:avLst/>
            <a:gdLst>
              <a:gd name="connsiteX0" fmla="*/ 114300 w 838200"/>
              <a:gd name="connsiteY0" fmla="*/ 1300162 h 1390650"/>
              <a:gd name="connsiteX1" fmla="*/ 319088 w 838200"/>
              <a:gd name="connsiteY1" fmla="*/ 1228725 h 1390650"/>
              <a:gd name="connsiteX2" fmla="*/ 342900 w 838200"/>
              <a:gd name="connsiteY2" fmla="*/ 1366837 h 1390650"/>
              <a:gd name="connsiteX3" fmla="*/ 604838 w 838200"/>
              <a:gd name="connsiteY3" fmla="*/ 1390650 h 1390650"/>
              <a:gd name="connsiteX4" fmla="*/ 838200 w 838200"/>
              <a:gd name="connsiteY4" fmla="*/ 1343025 h 1390650"/>
              <a:gd name="connsiteX5" fmla="*/ 828675 w 838200"/>
              <a:gd name="connsiteY5" fmla="*/ 842962 h 1390650"/>
              <a:gd name="connsiteX6" fmla="*/ 833438 w 838200"/>
              <a:gd name="connsiteY6" fmla="*/ 604837 h 1390650"/>
              <a:gd name="connsiteX7" fmla="*/ 466725 w 838200"/>
              <a:gd name="connsiteY7" fmla="*/ 0 h 1390650"/>
              <a:gd name="connsiteX8" fmla="*/ 366713 w 838200"/>
              <a:gd name="connsiteY8" fmla="*/ 14287 h 1390650"/>
              <a:gd name="connsiteX9" fmla="*/ 0 w 838200"/>
              <a:gd name="connsiteY9" fmla="*/ 190500 h 1390650"/>
              <a:gd name="connsiteX10" fmla="*/ 71438 w 838200"/>
              <a:gd name="connsiteY10" fmla="*/ 652462 h 1390650"/>
              <a:gd name="connsiteX11" fmla="*/ 442913 w 838200"/>
              <a:gd name="connsiteY11" fmla="*/ 685800 h 1390650"/>
              <a:gd name="connsiteX12" fmla="*/ 319088 w 838200"/>
              <a:gd name="connsiteY12" fmla="*/ 1162050 h 1390650"/>
              <a:gd name="connsiteX13" fmla="*/ 114300 w 838200"/>
              <a:gd name="connsiteY13" fmla="*/ 1300162 h 1390650"/>
              <a:gd name="connsiteX0" fmla="*/ 114300 w 838200"/>
              <a:gd name="connsiteY0" fmla="*/ 1286412 h 1376900"/>
              <a:gd name="connsiteX1" fmla="*/ 319088 w 838200"/>
              <a:gd name="connsiteY1" fmla="*/ 1214975 h 1376900"/>
              <a:gd name="connsiteX2" fmla="*/ 342900 w 838200"/>
              <a:gd name="connsiteY2" fmla="*/ 1353087 h 1376900"/>
              <a:gd name="connsiteX3" fmla="*/ 604838 w 838200"/>
              <a:gd name="connsiteY3" fmla="*/ 1376900 h 1376900"/>
              <a:gd name="connsiteX4" fmla="*/ 838200 w 838200"/>
              <a:gd name="connsiteY4" fmla="*/ 1329275 h 1376900"/>
              <a:gd name="connsiteX5" fmla="*/ 828675 w 838200"/>
              <a:gd name="connsiteY5" fmla="*/ 829212 h 1376900"/>
              <a:gd name="connsiteX6" fmla="*/ 833438 w 838200"/>
              <a:gd name="connsiteY6" fmla="*/ 591087 h 1376900"/>
              <a:gd name="connsiteX7" fmla="*/ 576728 w 838200"/>
              <a:gd name="connsiteY7" fmla="*/ 0 h 1376900"/>
              <a:gd name="connsiteX8" fmla="*/ 366713 w 838200"/>
              <a:gd name="connsiteY8" fmla="*/ 537 h 1376900"/>
              <a:gd name="connsiteX9" fmla="*/ 0 w 838200"/>
              <a:gd name="connsiteY9" fmla="*/ 176750 h 1376900"/>
              <a:gd name="connsiteX10" fmla="*/ 71438 w 838200"/>
              <a:gd name="connsiteY10" fmla="*/ 638712 h 1376900"/>
              <a:gd name="connsiteX11" fmla="*/ 442913 w 838200"/>
              <a:gd name="connsiteY11" fmla="*/ 672050 h 1376900"/>
              <a:gd name="connsiteX12" fmla="*/ 319088 w 838200"/>
              <a:gd name="connsiteY12" fmla="*/ 1148300 h 1376900"/>
              <a:gd name="connsiteX13" fmla="*/ 114300 w 838200"/>
              <a:gd name="connsiteY13" fmla="*/ 1286412 h 137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38200" h="1376900">
                <a:moveTo>
                  <a:pt x="114300" y="1286412"/>
                </a:moveTo>
                <a:lnTo>
                  <a:pt x="319088" y="1214975"/>
                </a:lnTo>
                <a:lnTo>
                  <a:pt x="342900" y="1353087"/>
                </a:lnTo>
                <a:lnTo>
                  <a:pt x="604838" y="1376900"/>
                </a:lnTo>
                <a:lnTo>
                  <a:pt x="838200" y="1329275"/>
                </a:lnTo>
                <a:lnTo>
                  <a:pt x="828675" y="829212"/>
                </a:lnTo>
                <a:cubicBezTo>
                  <a:pt x="830263" y="749837"/>
                  <a:pt x="831850" y="670462"/>
                  <a:pt x="833438" y="591087"/>
                </a:cubicBezTo>
                <a:lnTo>
                  <a:pt x="576728" y="0"/>
                </a:lnTo>
                <a:lnTo>
                  <a:pt x="366713" y="537"/>
                </a:lnTo>
                <a:lnTo>
                  <a:pt x="0" y="176750"/>
                </a:lnTo>
                <a:lnTo>
                  <a:pt x="71438" y="638712"/>
                </a:lnTo>
                <a:lnTo>
                  <a:pt x="442913" y="672050"/>
                </a:lnTo>
                <a:lnTo>
                  <a:pt x="319088" y="1148300"/>
                </a:lnTo>
                <a:lnTo>
                  <a:pt x="114300" y="1286412"/>
                </a:lnTo>
                <a:close/>
              </a:path>
            </a:pathLst>
          </a:custGeom>
          <a:solidFill>
            <a:srgbClr val="FFFF00">
              <a:alpha val="45000"/>
            </a:srgbClr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6" name="Groep 25"/>
          <p:cNvGrpSpPr/>
          <p:nvPr/>
        </p:nvGrpSpPr>
        <p:grpSpPr>
          <a:xfrm>
            <a:off x="4407358" y="13272"/>
            <a:ext cx="2857252" cy="4767274"/>
            <a:chOff x="4263342" y="13272"/>
            <a:chExt cx="2857252" cy="4767274"/>
          </a:xfrm>
        </p:grpSpPr>
        <p:sp>
          <p:nvSpPr>
            <p:cNvPr id="27" name="Vrije vorm 26"/>
            <p:cNvSpPr/>
            <p:nvPr/>
          </p:nvSpPr>
          <p:spPr>
            <a:xfrm>
              <a:off x="4318075" y="13272"/>
              <a:ext cx="2743126" cy="4711127"/>
            </a:xfrm>
            <a:custGeom>
              <a:avLst/>
              <a:gdLst>
                <a:gd name="connsiteX0" fmla="*/ 2746425 w 2746425"/>
                <a:gd name="connsiteY0" fmla="*/ 4635500 h 4635500"/>
                <a:gd name="connsiteX1" fmla="*/ 2632125 w 2746425"/>
                <a:gd name="connsiteY1" fmla="*/ 4514850 h 4635500"/>
                <a:gd name="connsiteX2" fmla="*/ 2422575 w 2746425"/>
                <a:gd name="connsiteY2" fmla="*/ 4375150 h 4635500"/>
                <a:gd name="connsiteX3" fmla="*/ 2200325 w 2746425"/>
                <a:gd name="connsiteY3" fmla="*/ 4311650 h 4635500"/>
                <a:gd name="connsiteX4" fmla="*/ 2009825 w 2746425"/>
                <a:gd name="connsiteY4" fmla="*/ 4279900 h 4635500"/>
                <a:gd name="connsiteX5" fmla="*/ 1806625 w 2746425"/>
                <a:gd name="connsiteY5" fmla="*/ 4191000 h 4635500"/>
                <a:gd name="connsiteX6" fmla="*/ 1539925 w 2746425"/>
                <a:gd name="connsiteY6" fmla="*/ 4000500 h 4635500"/>
                <a:gd name="connsiteX7" fmla="*/ 1336725 w 2746425"/>
                <a:gd name="connsiteY7" fmla="*/ 3854450 h 4635500"/>
                <a:gd name="connsiteX8" fmla="*/ 1095425 w 2746425"/>
                <a:gd name="connsiteY8" fmla="*/ 3746500 h 4635500"/>
                <a:gd name="connsiteX9" fmla="*/ 676325 w 2746425"/>
                <a:gd name="connsiteY9" fmla="*/ 3644900 h 4635500"/>
                <a:gd name="connsiteX10" fmla="*/ 377875 w 2746425"/>
                <a:gd name="connsiteY10" fmla="*/ 3505200 h 4635500"/>
                <a:gd name="connsiteX11" fmla="*/ 136575 w 2746425"/>
                <a:gd name="connsiteY11" fmla="*/ 3149600 h 4635500"/>
                <a:gd name="connsiteX12" fmla="*/ 15925 w 2746425"/>
                <a:gd name="connsiteY12" fmla="*/ 2628900 h 4635500"/>
                <a:gd name="connsiteX13" fmla="*/ 9575 w 2746425"/>
                <a:gd name="connsiteY13" fmla="*/ 2387600 h 4635500"/>
                <a:gd name="connsiteX14" fmla="*/ 92125 w 2746425"/>
                <a:gd name="connsiteY14" fmla="*/ 2000250 h 4635500"/>
                <a:gd name="connsiteX15" fmla="*/ 352475 w 2746425"/>
                <a:gd name="connsiteY15" fmla="*/ 1555750 h 4635500"/>
                <a:gd name="connsiteX16" fmla="*/ 555675 w 2746425"/>
                <a:gd name="connsiteY16" fmla="*/ 1276350 h 4635500"/>
                <a:gd name="connsiteX17" fmla="*/ 714425 w 2746425"/>
                <a:gd name="connsiteY17" fmla="*/ 1022350 h 4635500"/>
                <a:gd name="connsiteX18" fmla="*/ 796975 w 2746425"/>
                <a:gd name="connsiteY18" fmla="*/ 831850 h 4635500"/>
                <a:gd name="connsiteX19" fmla="*/ 841425 w 2746425"/>
                <a:gd name="connsiteY19" fmla="*/ 685800 h 4635500"/>
                <a:gd name="connsiteX20" fmla="*/ 1006525 w 2746425"/>
                <a:gd name="connsiteY20" fmla="*/ 539750 h 4635500"/>
                <a:gd name="connsiteX21" fmla="*/ 1317675 w 2746425"/>
                <a:gd name="connsiteY21" fmla="*/ 368300 h 4635500"/>
                <a:gd name="connsiteX22" fmla="*/ 1508175 w 2746425"/>
                <a:gd name="connsiteY22" fmla="*/ 177800 h 4635500"/>
                <a:gd name="connsiteX23" fmla="*/ 1565325 w 2746425"/>
                <a:gd name="connsiteY23" fmla="*/ 0 h 4635500"/>
                <a:gd name="connsiteX0" fmla="*/ 2746425 w 2746425"/>
                <a:gd name="connsiteY0" fmla="*/ 4711127 h 4711127"/>
                <a:gd name="connsiteX1" fmla="*/ 2632125 w 2746425"/>
                <a:gd name="connsiteY1" fmla="*/ 4590477 h 4711127"/>
                <a:gd name="connsiteX2" fmla="*/ 2422575 w 2746425"/>
                <a:gd name="connsiteY2" fmla="*/ 4450777 h 4711127"/>
                <a:gd name="connsiteX3" fmla="*/ 2200325 w 2746425"/>
                <a:gd name="connsiteY3" fmla="*/ 4387277 h 4711127"/>
                <a:gd name="connsiteX4" fmla="*/ 2009825 w 2746425"/>
                <a:gd name="connsiteY4" fmla="*/ 4355527 h 4711127"/>
                <a:gd name="connsiteX5" fmla="*/ 1806625 w 2746425"/>
                <a:gd name="connsiteY5" fmla="*/ 4266627 h 4711127"/>
                <a:gd name="connsiteX6" fmla="*/ 1539925 w 2746425"/>
                <a:gd name="connsiteY6" fmla="*/ 4076127 h 4711127"/>
                <a:gd name="connsiteX7" fmla="*/ 1336725 w 2746425"/>
                <a:gd name="connsiteY7" fmla="*/ 3930077 h 4711127"/>
                <a:gd name="connsiteX8" fmla="*/ 1095425 w 2746425"/>
                <a:gd name="connsiteY8" fmla="*/ 3822127 h 4711127"/>
                <a:gd name="connsiteX9" fmla="*/ 676325 w 2746425"/>
                <a:gd name="connsiteY9" fmla="*/ 3720527 h 4711127"/>
                <a:gd name="connsiteX10" fmla="*/ 377875 w 2746425"/>
                <a:gd name="connsiteY10" fmla="*/ 3580827 h 4711127"/>
                <a:gd name="connsiteX11" fmla="*/ 136575 w 2746425"/>
                <a:gd name="connsiteY11" fmla="*/ 3225227 h 4711127"/>
                <a:gd name="connsiteX12" fmla="*/ 15925 w 2746425"/>
                <a:gd name="connsiteY12" fmla="*/ 2704527 h 4711127"/>
                <a:gd name="connsiteX13" fmla="*/ 9575 w 2746425"/>
                <a:gd name="connsiteY13" fmla="*/ 2463227 h 4711127"/>
                <a:gd name="connsiteX14" fmla="*/ 92125 w 2746425"/>
                <a:gd name="connsiteY14" fmla="*/ 2075877 h 4711127"/>
                <a:gd name="connsiteX15" fmla="*/ 352475 w 2746425"/>
                <a:gd name="connsiteY15" fmla="*/ 1631377 h 4711127"/>
                <a:gd name="connsiteX16" fmla="*/ 555675 w 2746425"/>
                <a:gd name="connsiteY16" fmla="*/ 1351977 h 4711127"/>
                <a:gd name="connsiteX17" fmla="*/ 714425 w 2746425"/>
                <a:gd name="connsiteY17" fmla="*/ 1097977 h 4711127"/>
                <a:gd name="connsiteX18" fmla="*/ 796975 w 2746425"/>
                <a:gd name="connsiteY18" fmla="*/ 907477 h 4711127"/>
                <a:gd name="connsiteX19" fmla="*/ 841425 w 2746425"/>
                <a:gd name="connsiteY19" fmla="*/ 761427 h 4711127"/>
                <a:gd name="connsiteX20" fmla="*/ 1006525 w 2746425"/>
                <a:gd name="connsiteY20" fmla="*/ 615377 h 4711127"/>
                <a:gd name="connsiteX21" fmla="*/ 1317675 w 2746425"/>
                <a:gd name="connsiteY21" fmla="*/ 443927 h 4711127"/>
                <a:gd name="connsiteX22" fmla="*/ 1508175 w 2746425"/>
                <a:gd name="connsiteY22" fmla="*/ 253427 h 4711127"/>
                <a:gd name="connsiteX23" fmla="*/ 1606576 w 2746425"/>
                <a:gd name="connsiteY23" fmla="*/ 0 h 4711127"/>
                <a:gd name="connsiteX0" fmla="*/ 2746425 w 2746425"/>
                <a:gd name="connsiteY0" fmla="*/ 4711127 h 4711127"/>
                <a:gd name="connsiteX1" fmla="*/ 2632125 w 2746425"/>
                <a:gd name="connsiteY1" fmla="*/ 4590477 h 4711127"/>
                <a:gd name="connsiteX2" fmla="*/ 2422575 w 2746425"/>
                <a:gd name="connsiteY2" fmla="*/ 4450777 h 4711127"/>
                <a:gd name="connsiteX3" fmla="*/ 2200325 w 2746425"/>
                <a:gd name="connsiteY3" fmla="*/ 4387277 h 4711127"/>
                <a:gd name="connsiteX4" fmla="*/ 2009825 w 2746425"/>
                <a:gd name="connsiteY4" fmla="*/ 4355527 h 4711127"/>
                <a:gd name="connsiteX5" fmla="*/ 1806625 w 2746425"/>
                <a:gd name="connsiteY5" fmla="*/ 4266627 h 4711127"/>
                <a:gd name="connsiteX6" fmla="*/ 1539925 w 2746425"/>
                <a:gd name="connsiteY6" fmla="*/ 4076127 h 4711127"/>
                <a:gd name="connsiteX7" fmla="*/ 1336725 w 2746425"/>
                <a:gd name="connsiteY7" fmla="*/ 3930077 h 4711127"/>
                <a:gd name="connsiteX8" fmla="*/ 1095425 w 2746425"/>
                <a:gd name="connsiteY8" fmla="*/ 3822127 h 4711127"/>
                <a:gd name="connsiteX9" fmla="*/ 676325 w 2746425"/>
                <a:gd name="connsiteY9" fmla="*/ 3720527 h 4711127"/>
                <a:gd name="connsiteX10" fmla="*/ 377875 w 2746425"/>
                <a:gd name="connsiteY10" fmla="*/ 3580827 h 4711127"/>
                <a:gd name="connsiteX11" fmla="*/ 136575 w 2746425"/>
                <a:gd name="connsiteY11" fmla="*/ 3225227 h 4711127"/>
                <a:gd name="connsiteX12" fmla="*/ 15925 w 2746425"/>
                <a:gd name="connsiteY12" fmla="*/ 2704527 h 4711127"/>
                <a:gd name="connsiteX13" fmla="*/ 9575 w 2746425"/>
                <a:gd name="connsiteY13" fmla="*/ 2463227 h 4711127"/>
                <a:gd name="connsiteX14" fmla="*/ 92125 w 2746425"/>
                <a:gd name="connsiteY14" fmla="*/ 2075877 h 4711127"/>
                <a:gd name="connsiteX15" fmla="*/ 352475 w 2746425"/>
                <a:gd name="connsiteY15" fmla="*/ 1631377 h 4711127"/>
                <a:gd name="connsiteX16" fmla="*/ 555675 w 2746425"/>
                <a:gd name="connsiteY16" fmla="*/ 1351977 h 4711127"/>
                <a:gd name="connsiteX17" fmla="*/ 714425 w 2746425"/>
                <a:gd name="connsiteY17" fmla="*/ 1097977 h 4711127"/>
                <a:gd name="connsiteX18" fmla="*/ 796975 w 2746425"/>
                <a:gd name="connsiteY18" fmla="*/ 907477 h 4711127"/>
                <a:gd name="connsiteX19" fmla="*/ 889551 w 2746425"/>
                <a:gd name="connsiteY19" fmla="*/ 733926 h 4711127"/>
                <a:gd name="connsiteX20" fmla="*/ 1006525 w 2746425"/>
                <a:gd name="connsiteY20" fmla="*/ 615377 h 4711127"/>
                <a:gd name="connsiteX21" fmla="*/ 1317675 w 2746425"/>
                <a:gd name="connsiteY21" fmla="*/ 443927 h 4711127"/>
                <a:gd name="connsiteX22" fmla="*/ 1508175 w 2746425"/>
                <a:gd name="connsiteY22" fmla="*/ 253427 h 4711127"/>
                <a:gd name="connsiteX23" fmla="*/ 1606576 w 2746425"/>
                <a:gd name="connsiteY23" fmla="*/ 0 h 4711127"/>
                <a:gd name="connsiteX0" fmla="*/ 2746425 w 2746425"/>
                <a:gd name="connsiteY0" fmla="*/ 4711127 h 4711127"/>
                <a:gd name="connsiteX1" fmla="*/ 2632125 w 2746425"/>
                <a:gd name="connsiteY1" fmla="*/ 4590477 h 4711127"/>
                <a:gd name="connsiteX2" fmla="*/ 2422575 w 2746425"/>
                <a:gd name="connsiteY2" fmla="*/ 4450777 h 4711127"/>
                <a:gd name="connsiteX3" fmla="*/ 2200325 w 2746425"/>
                <a:gd name="connsiteY3" fmla="*/ 4387277 h 4711127"/>
                <a:gd name="connsiteX4" fmla="*/ 2009825 w 2746425"/>
                <a:gd name="connsiteY4" fmla="*/ 4355527 h 4711127"/>
                <a:gd name="connsiteX5" fmla="*/ 1806625 w 2746425"/>
                <a:gd name="connsiteY5" fmla="*/ 4266627 h 4711127"/>
                <a:gd name="connsiteX6" fmla="*/ 1539925 w 2746425"/>
                <a:gd name="connsiteY6" fmla="*/ 4076127 h 4711127"/>
                <a:gd name="connsiteX7" fmla="*/ 1336725 w 2746425"/>
                <a:gd name="connsiteY7" fmla="*/ 3930077 h 4711127"/>
                <a:gd name="connsiteX8" fmla="*/ 1095425 w 2746425"/>
                <a:gd name="connsiteY8" fmla="*/ 3822127 h 4711127"/>
                <a:gd name="connsiteX9" fmla="*/ 676325 w 2746425"/>
                <a:gd name="connsiteY9" fmla="*/ 3720527 h 4711127"/>
                <a:gd name="connsiteX10" fmla="*/ 377875 w 2746425"/>
                <a:gd name="connsiteY10" fmla="*/ 3580827 h 4711127"/>
                <a:gd name="connsiteX11" fmla="*/ 136575 w 2746425"/>
                <a:gd name="connsiteY11" fmla="*/ 3225227 h 4711127"/>
                <a:gd name="connsiteX12" fmla="*/ 15925 w 2746425"/>
                <a:gd name="connsiteY12" fmla="*/ 2704527 h 4711127"/>
                <a:gd name="connsiteX13" fmla="*/ 9575 w 2746425"/>
                <a:gd name="connsiteY13" fmla="*/ 2463227 h 4711127"/>
                <a:gd name="connsiteX14" fmla="*/ 92125 w 2746425"/>
                <a:gd name="connsiteY14" fmla="*/ 2075877 h 4711127"/>
                <a:gd name="connsiteX15" fmla="*/ 352475 w 2746425"/>
                <a:gd name="connsiteY15" fmla="*/ 1631377 h 4711127"/>
                <a:gd name="connsiteX16" fmla="*/ 555675 w 2746425"/>
                <a:gd name="connsiteY16" fmla="*/ 1351977 h 4711127"/>
                <a:gd name="connsiteX17" fmla="*/ 714425 w 2746425"/>
                <a:gd name="connsiteY17" fmla="*/ 1097977 h 4711127"/>
                <a:gd name="connsiteX18" fmla="*/ 796975 w 2746425"/>
                <a:gd name="connsiteY18" fmla="*/ 907477 h 4711127"/>
                <a:gd name="connsiteX19" fmla="*/ 889551 w 2746425"/>
                <a:gd name="connsiteY19" fmla="*/ 733926 h 4711127"/>
                <a:gd name="connsiteX20" fmla="*/ 1089027 w 2746425"/>
                <a:gd name="connsiteY20" fmla="*/ 581001 h 4711127"/>
                <a:gd name="connsiteX21" fmla="*/ 1317675 w 2746425"/>
                <a:gd name="connsiteY21" fmla="*/ 443927 h 4711127"/>
                <a:gd name="connsiteX22" fmla="*/ 1508175 w 2746425"/>
                <a:gd name="connsiteY22" fmla="*/ 253427 h 4711127"/>
                <a:gd name="connsiteX23" fmla="*/ 1606576 w 2746425"/>
                <a:gd name="connsiteY23" fmla="*/ 0 h 4711127"/>
                <a:gd name="connsiteX0" fmla="*/ 2746425 w 2746425"/>
                <a:gd name="connsiteY0" fmla="*/ 4711127 h 4711127"/>
                <a:gd name="connsiteX1" fmla="*/ 2632125 w 2746425"/>
                <a:gd name="connsiteY1" fmla="*/ 4590477 h 4711127"/>
                <a:gd name="connsiteX2" fmla="*/ 2422575 w 2746425"/>
                <a:gd name="connsiteY2" fmla="*/ 4450777 h 4711127"/>
                <a:gd name="connsiteX3" fmla="*/ 2200325 w 2746425"/>
                <a:gd name="connsiteY3" fmla="*/ 4387277 h 4711127"/>
                <a:gd name="connsiteX4" fmla="*/ 2009825 w 2746425"/>
                <a:gd name="connsiteY4" fmla="*/ 4355527 h 4711127"/>
                <a:gd name="connsiteX5" fmla="*/ 1806625 w 2746425"/>
                <a:gd name="connsiteY5" fmla="*/ 4266627 h 4711127"/>
                <a:gd name="connsiteX6" fmla="*/ 1539925 w 2746425"/>
                <a:gd name="connsiteY6" fmla="*/ 4076127 h 4711127"/>
                <a:gd name="connsiteX7" fmla="*/ 1336725 w 2746425"/>
                <a:gd name="connsiteY7" fmla="*/ 3930077 h 4711127"/>
                <a:gd name="connsiteX8" fmla="*/ 1095425 w 2746425"/>
                <a:gd name="connsiteY8" fmla="*/ 3822127 h 4711127"/>
                <a:gd name="connsiteX9" fmla="*/ 676325 w 2746425"/>
                <a:gd name="connsiteY9" fmla="*/ 3720527 h 4711127"/>
                <a:gd name="connsiteX10" fmla="*/ 377875 w 2746425"/>
                <a:gd name="connsiteY10" fmla="*/ 3580827 h 4711127"/>
                <a:gd name="connsiteX11" fmla="*/ 136575 w 2746425"/>
                <a:gd name="connsiteY11" fmla="*/ 3225227 h 4711127"/>
                <a:gd name="connsiteX12" fmla="*/ 15925 w 2746425"/>
                <a:gd name="connsiteY12" fmla="*/ 2704527 h 4711127"/>
                <a:gd name="connsiteX13" fmla="*/ 9575 w 2746425"/>
                <a:gd name="connsiteY13" fmla="*/ 2463227 h 4711127"/>
                <a:gd name="connsiteX14" fmla="*/ 92125 w 2746425"/>
                <a:gd name="connsiteY14" fmla="*/ 2075877 h 4711127"/>
                <a:gd name="connsiteX15" fmla="*/ 379976 w 2746425"/>
                <a:gd name="connsiteY15" fmla="*/ 1658878 h 4711127"/>
                <a:gd name="connsiteX16" fmla="*/ 555675 w 2746425"/>
                <a:gd name="connsiteY16" fmla="*/ 1351977 h 4711127"/>
                <a:gd name="connsiteX17" fmla="*/ 714425 w 2746425"/>
                <a:gd name="connsiteY17" fmla="*/ 1097977 h 4711127"/>
                <a:gd name="connsiteX18" fmla="*/ 796975 w 2746425"/>
                <a:gd name="connsiteY18" fmla="*/ 907477 h 4711127"/>
                <a:gd name="connsiteX19" fmla="*/ 889551 w 2746425"/>
                <a:gd name="connsiteY19" fmla="*/ 733926 h 4711127"/>
                <a:gd name="connsiteX20" fmla="*/ 1089027 w 2746425"/>
                <a:gd name="connsiteY20" fmla="*/ 581001 h 4711127"/>
                <a:gd name="connsiteX21" fmla="*/ 1317675 w 2746425"/>
                <a:gd name="connsiteY21" fmla="*/ 443927 h 4711127"/>
                <a:gd name="connsiteX22" fmla="*/ 1508175 w 2746425"/>
                <a:gd name="connsiteY22" fmla="*/ 253427 h 4711127"/>
                <a:gd name="connsiteX23" fmla="*/ 1606576 w 2746425"/>
                <a:gd name="connsiteY23" fmla="*/ 0 h 4711127"/>
                <a:gd name="connsiteX0" fmla="*/ 2746425 w 2746425"/>
                <a:gd name="connsiteY0" fmla="*/ 4711127 h 4711127"/>
                <a:gd name="connsiteX1" fmla="*/ 2632125 w 2746425"/>
                <a:gd name="connsiteY1" fmla="*/ 4590477 h 4711127"/>
                <a:gd name="connsiteX2" fmla="*/ 2422575 w 2746425"/>
                <a:gd name="connsiteY2" fmla="*/ 4450777 h 4711127"/>
                <a:gd name="connsiteX3" fmla="*/ 2200325 w 2746425"/>
                <a:gd name="connsiteY3" fmla="*/ 4387277 h 4711127"/>
                <a:gd name="connsiteX4" fmla="*/ 2009825 w 2746425"/>
                <a:gd name="connsiteY4" fmla="*/ 4355527 h 4711127"/>
                <a:gd name="connsiteX5" fmla="*/ 1806625 w 2746425"/>
                <a:gd name="connsiteY5" fmla="*/ 4266627 h 4711127"/>
                <a:gd name="connsiteX6" fmla="*/ 1539925 w 2746425"/>
                <a:gd name="connsiteY6" fmla="*/ 4076127 h 4711127"/>
                <a:gd name="connsiteX7" fmla="*/ 1336725 w 2746425"/>
                <a:gd name="connsiteY7" fmla="*/ 3930077 h 4711127"/>
                <a:gd name="connsiteX8" fmla="*/ 1095425 w 2746425"/>
                <a:gd name="connsiteY8" fmla="*/ 3822127 h 4711127"/>
                <a:gd name="connsiteX9" fmla="*/ 676325 w 2746425"/>
                <a:gd name="connsiteY9" fmla="*/ 3720527 h 4711127"/>
                <a:gd name="connsiteX10" fmla="*/ 377875 w 2746425"/>
                <a:gd name="connsiteY10" fmla="*/ 3580827 h 4711127"/>
                <a:gd name="connsiteX11" fmla="*/ 136575 w 2746425"/>
                <a:gd name="connsiteY11" fmla="*/ 3225227 h 4711127"/>
                <a:gd name="connsiteX12" fmla="*/ 15925 w 2746425"/>
                <a:gd name="connsiteY12" fmla="*/ 2704527 h 4711127"/>
                <a:gd name="connsiteX13" fmla="*/ 9575 w 2746425"/>
                <a:gd name="connsiteY13" fmla="*/ 2463227 h 4711127"/>
                <a:gd name="connsiteX14" fmla="*/ 92125 w 2746425"/>
                <a:gd name="connsiteY14" fmla="*/ 2075877 h 4711127"/>
                <a:gd name="connsiteX15" fmla="*/ 434978 w 2746425"/>
                <a:gd name="connsiteY15" fmla="*/ 1645128 h 4711127"/>
                <a:gd name="connsiteX16" fmla="*/ 555675 w 2746425"/>
                <a:gd name="connsiteY16" fmla="*/ 1351977 h 4711127"/>
                <a:gd name="connsiteX17" fmla="*/ 714425 w 2746425"/>
                <a:gd name="connsiteY17" fmla="*/ 1097977 h 4711127"/>
                <a:gd name="connsiteX18" fmla="*/ 796975 w 2746425"/>
                <a:gd name="connsiteY18" fmla="*/ 907477 h 4711127"/>
                <a:gd name="connsiteX19" fmla="*/ 889551 w 2746425"/>
                <a:gd name="connsiteY19" fmla="*/ 733926 h 4711127"/>
                <a:gd name="connsiteX20" fmla="*/ 1089027 w 2746425"/>
                <a:gd name="connsiteY20" fmla="*/ 581001 h 4711127"/>
                <a:gd name="connsiteX21" fmla="*/ 1317675 w 2746425"/>
                <a:gd name="connsiteY21" fmla="*/ 443927 h 4711127"/>
                <a:gd name="connsiteX22" fmla="*/ 1508175 w 2746425"/>
                <a:gd name="connsiteY22" fmla="*/ 253427 h 4711127"/>
                <a:gd name="connsiteX23" fmla="*/ 1606576 w 2746425"/>
                <a:gd name="connsiteY23" fmla="*/ 0 h 4711127"/>
                <a:gd name="connsiteX0" fmla="*/ 2746425 w 2746425"/>
                <a:gd name="connsiteY0" fmla="*/ 4711127 h 4711127"/>
                <a:gd name="connsiteX1" fmla="*/ 2632125 w 2746425"/>
                <a:gd name="connsiteY1" fmla="*/ 4590477 h 4711127"/>
                <a:gd name="connsiteX2" fmla="*/ 2422575 w 2746425"/>
                <a:gd name="connsiteY2" fmla="*/ 4450777 h 4711127"/>
                <a:gd name="connsiteX3" fmla="*/ 2200325 w 2746425"/>
                <a:gd name="connsiteY3" fmla="*/ 4387277 h 4711127"/>
                <a:gd name="connsiteX4" fmla="*/ 2009825 w 2746425"/>
                <a:gd name="connsiteY4" fmla="*/ 4355527 h 4711127"/>
                <a:gd name="connsiteX5" fmla="*/ 1806625 w 2746425"/>
                <a:gd name="connsiteY5" fmla="*/ 4266627 h 4711127"/>
                <a:gd name="connsiteX6" fmla="*/ 1539925 w 2746425"/>
                <a:gd name="connsiteY6" fmla="*/ 4076127 h 4711127"/>
                <a:gd name="connsiteX7" fmla="*/ 1336725 w 2746425"/>
                <a:gd name="connsiteY7" fmla="*/ 3930077 h 4711127"/>
                <a:gd name="connsiteX8" fmla="*/ 1095425 w 2746425"/>
                <a:gd name="connsiteY8" fmla="*/ 3822127 h 4711127"/>
                <a:gd name="connsiteX9" fmla="*/ 676325 w 2746425"/>
                <a:gd name="connsiteY9" fmla="*/ 3720527 h 4711127"/>
                <a:gd name="connsiteX10" fmla="*/ 377875 w 2746425"/>
                <a:gd name="connsiteY10" fmla="*/ 3580827 h 4711127"/>
                <a:gd name="connsiteX11" fmla="*/ 136575 w 2746425"/>
                <a:gd name="connsiteY11" fmla="*/ 3225227 h 4711127"/>
                <a:gd name="connsiteX12" fmla="*/ 15925 w 2746425"/>
                <a:gd name="connsiteY12" fmla="*/ 2704527 h 4711127"/>
                <a:gd name="connsiteX13" fmla="*/ 9575 w 2746425"/>
                <a:gd name="connsiteY13" fmla="*/ 2463227 h 4711127"/>
                <a:gd name="connsiteX14" fmla="*/ 92125 w 2746425"/>
                <a:gd name="connsiteY14" fmla="*/ 2075877 h 4711127"/>
                <a:gd name="connsiteX15" fmla="*/ 434978 w 2746425"/>
                <a:gd name="connsiteY15" fmla="*/ 1645128 h 4711127"/>
                <a:gd name="connsiteX16" fmla="*/ 555675 w 2746425"/>
                <a:gd name="connsiteY16" fmla="*/ 1351977 h 4711127"/>
                <a:gd name="connsiteX17" fmla="*/ 714425 w 2746425"/>
                <a:gd name="connsiteY17" fmla="*/ 1097977 h 4711127"/>
                <a:gd name="connsiteX18" fmla="*/ 796975 w 2746425"/>
                <a:gd name="connsiteY18" fmla="*/ 907477 h 4711127"/>
                <a:gd name="connsiteX19" fmla="*/ 868926 w 2746425"/>
                <a:gd name="connsiteY19" fmla="*/ 740801 h 4711127"/>
                <a:gd name="connsiteX20" fmla="*/ 1089027 w 2746425"/>
                <a:gd name="connsiteY20" fmla="*/ 581001 h 4711127"/>
                <a:gd name="connsiteX21" fmla="*/ 1317675 w 2746425"/>
                <a:gd name="connsiteY21" fmla="*/ 443927 h 4711127"/>
                <a:gd name="connsiteX22" fmla="*/ 1508175 w 2746425"/>
                <a:gd name="connsiteY22" fmla="*/ 253427 h 4711127"/>
                <a:gd name="connsiteX23" fmla="*/ 1606576 w 2746425"/>
                <a:gd name="connsiteY23" fmla="*/ 0 h 4711127"/>
                <a:gd name="connsiteX0" fmla="*/ 2746425 w 2746425"/>
                <a:gd name="connsiteY0" fmla="*/ 4711127 h 4711127"/>
                <a:gd name="connsiteX1" fmla="*/ 2632125 w 2746425"/>
                <a:gd name="connsiteY1" fmla="*/ 4590477 h 4711127"/>
                <a:gd name="connsiteX2" fmla="*/ 2422575 w 2746425"/>
                <a:gd name="connsiteY2" fmla="*/ 4450777 h 4711127"/>
                <a:gd name="connsiteX3" fmla="*/ 2200325 w 2746425"/>
                <a:gd name="connsiteY3" fmla="*/ 4387277 h 4711127"/>
                <a:gd name="connsiteX4" fmla="*/ 2009825 w 2746425"/>
                <a:gd name="connsiteY4" fmla="*/ 4355527 h 4711127"/>
                <a:gd name="connsiteX5" fmla="*/ 1806625 w 2746425"/>
                <a:gd name="connsiteY5" fmla="*/ 4266627 h 4711127"/>
                <a:gd name="connsiteX6" fmla="*/ 1539925 w 2746425"/>
                <a:gd name="connsiteY6" fmla="*/ 4076127 h 4711127"/>
                <a:gd name="connsiteX7" fmla="*/ 1336725 w 2746425"/>
                <a:gd name="connsiteY7" fmla="*/ 3930077 h 4711127"/>
                <a:gd name="connsiteX8" fmla="*/ 1095425 w 2746425"/>
                <a:gd name="connsiteY8" fmla="*/ 3822127 h 4711127"/>
                <a:gd name="connsiteX9" fmla="*/ 676325 w 2746425"/>
                <a:gd name="connsiteY9" fmla="*/ 3720527 h 4711127"/>
                <a:gd name="connsiteX10" fmla="*/ 377875 w 2746425"/>
                <a:gd name="connsiteY10" fmla="*/ 3580827 h 4711127"/>
                <a:gd name="connsiteX11" fmla="*/ 136575 w 2746425"/>
                <a:gd name="connsiteY11" fmla="*/ 3225227 h 4711127"/>
                <a:gd name="connsiteX12" fmla="*/ 15925 w 2746425"/>
                <a:gd name="connsiteY12" fmla="*/ 2704527 h 4711127"/>
                <a:gd name="connsiteX13" fmla="*/ 9575 w 2746425"/>
                <a:gd name="connsiteY13" fmla="*/ 2463227 h 4711127"/>
                <a:gd name="connsiteX14" fmla="*/ 92125 w 2746425"/>
                <a:gd name="connsiteY14" fmla="*/ 2075877 h 4711127"/>
                <a:gd name="connsiteX15" fmla="*/ 434978 w 2746425"/>
                <a:gd name="connsiteY15" fmla="*/ 1645128 h 4711127"/>
                <a:gd name="connsiteX16" fmla="*/ 555675 w 2746425"/>
                <a:gd name="connsiteY16" fmla="*/ 1351977 h 4711127"/>
                <a:gd name="connsiteX17" fmla="*/ 714425 w 2746425"/>
                <a:gd name="connsiteY17" fmla="*/ 1097977 h 4711127"/>
                <a:gd name="connsiteX18" fmla="*/ 776349 w 2746425"/>
                <a:gd name="connsiteY18" fmla="*/ 907477 h 4711127"/>
                <a:gd name="connsiteX19" fmla="*/ 868926 w 2746425"/>
                <a:gd name="connsiteY19" fmla="*/ 740801 h 4711127"/>
                <a:gd name="connsiteX20" fmla="*/ 1089027 w 2746425"/>
                <a:gd name="connsiteY20" fmla="*/ 581001 h 4711127"/>
                <a:gd name="connsiteX21" fmla="*/ 1317675 w 2746425"/>
                <a:gd name="connsiteY21" fmla="*/ 443927 h 4711127"/>
                <a:gd name="connsiteX22" fmla="*/ 1508175 w 2746425"/>
                <a:gd name="connsiteY22" fmla="*/ 253427 h 4711127"/>
                <a:gd name="connsiteX23" fmla="*/ 1606576 w 2746425"/>
                <a:gd name="connsiteY23" fmla="*/ 0 h 4711127"/>
                <a:gd name="connsiteX0" fmla="*/ 2748283 w 2748283"/>
                <a:gd name="connsiteY0" fmla="*/ 4711127 h 4711127"/>
                <a:gd name="connsiteX1" fmla="*/ 2633983 w 2748283"/>
                <a:gd name="connsiteY1" fmla="*/ 4590477 h 4711127"/>
                <a:gd name="connsiteX2" fmla="*/ 2424433 w 2748283"/>
                <a:gd name="connsiteY2" fmla="*/ 4450777 h 4711127"/>
                <a:gd name="connsiteX3" fmla="*/ 2202183 w 2748283"/>
                <a:gd name="connsiteY3" fmla="*/ 4387277 h 4711127"/>
                <a:gd name="connsiteX4" fmla="*/ 2011683 w 2748283"/>
                <a:gd name="connsiteY4" fmla="*/ 4355527 h 4711127"/>
                <a:gd name="connsiteX5" fmla="*/ 1808483 w 2748283"/>
                <a:gd name="connsiteY5" fmla="*/ 4266627 h 4711127"/>
                <a:gd name="connsiteX6" fmla="*/ 1541783 w 2748283"/>
                <a:gd name="connsiteY6" fmla="*/ 4076127 h 4711127"/>
                <a:gd name="connsiteX7" fmla="*/ 1338583 w 2748283"/>
                <a:gd name="connsiteY7" fmla="*/ 3930077 h 4711127"/>
                <a:gd name="connsiteX8" fmla="*/ 1097283 w 2748283"/>
                <a:gd name="connsiteY8" fmla="*/ 3822127 h 4711127"/>
                <a:gd name="connsiteX9" fmla="*/ 678183 w 2748283"/>
                <a:gd name="connsiteY9" fmla="*/ 3720527 h 4711127"/>
                <a:gd name="connsiteX10" fmla="*/ 379733 w 2748283"/>
                <a:gd name="connsiteY10" fmla="*/ 3580827 h 4711127"/>
                <a:gd name="connsiteX11" fmla="*/ 138433 w 2748283"/>
                <a:gd name="connsiteY11" fmla="*/ 3225227 h 4711127"/>
                <a:gd name="connsiteX12" fmla="*/ 17783 w 2748283"/>
                <a:gd name="connsiteY12" fmla="*/ 2704527 h 4711127"/>
                <a:gd name="connsiteX13" fmla="*/ 11433 w 2748283"/>
                <a:gd name="connsiteY13" fmla="*/ 2463227 h 4711127"/>
                <a:gd name="connsiteX14" fmla="*/ 121483 w 2748283"/>
                <a:gd name="connsiteY14" fmla="*/ 2048376 h 4711127"/>
                <a:gd name="connsiteX15" fmla="*/ 436836 w 2748283"/>
                <a:gd name="connsiteY15" fmla="*/ 1645128 h 4711127"/>
                <a:gd name="connsiteX16" fmla="*/ 557533 w 2748283"/>
                <a:gd name="connsiteY16" fmla="*/ 1351977 h 4711127"/>
                <a:gd name="connsiteX17" fmla="*/ 716283 w 2748283"/>
                <a:gd name="connsiteY17" fmla="*/ 1097977 h 4711127"/>
                <a:gd name="connsiteX18" fmla="*/ 778207 w 2748283"/>
                <a:gd name="connsiteY18" fmla="*/ 907477 h 4711127"/>
                <a:gd name="connsiteX19" fmla="*/ 870784 w 2748283"/>
                <a:gd name="connsiteY19" fmla="*/ 740801 h 4711127"/>
                <a:gd name="connsiteX20" fmla="*/ 1090885 w 2748283"/>
                <a:gd name="connsiteY20" fmla="*/ 581001 h 4711127"/>
                <a:gd name="connsiteX21" fmla="*/ 1319533 w 2748283"/>
                <a:gd name="connsiteY21" fmla="*/ 443927 h 4711127"/>
                <a:gd name="connsiteX22" fmla="*/ 1510033 w 2748283"/>
                <a:gd name="connsiteY22" fmla="*/ 253427 h 4711127"/>
                <a:gd name="connsiteX23" fmla="*/ 1608434 w 2748283"/>
                <a:gd name="connsiteY23" fmla="*/ 0 h 4711127"/>
                <a:gd name="connsiteX0" fmla="*/ 2743126 w 2743126"/>
                <a:gd name="connsiteY0" fmla="*/ 4711127 h 4711127"/>
                <a:gd name="connsiteX1" fmla="*/ 2628826 w 2743126"/>
                <a:gd name="connsiteY1" fmla="*/ 4590477 h 4711127"/>
                <a:gd name="connsiteX2" fmla="*/ 2419276 w 2743126"/>
                <a:gd name="connsiteY2" fmla="*/ 4450777 h 4711127"/>
                <a:gd name="connsiteX3" fmla="*/ 2197026 w 2743126"/>
                <a:gd name="connsiteY3" fmla="*/ 4387277 h 4711127"/>
                <a:gd name="connsiteX4" fmla="*/ 2006526 w 2743126"/>
                <a:gd name="connsiteY4" fmla="*/ 4355527 h 4711127"/>
                <a:gd name="connsiteX5" fmla="*/ 1803326 w 2743126"/>
                <a:gd name="connsiteY5" fmla="*/ 4266627 h 4711127"/>
                <a:gd name="connsiteX6" fmla="*/ 1536626 w 2743126"/>
                <a:gd name="connsiteY6" fmla="*/ 4076127 h 4711127"/>
                <a:gd name="connsiteX7" fmla="*/ 1333426 w 2743126"/>
                <a:gd name="connsiteY7" fmla="*/ 3930077 h 4711127"/>
                <a:gd name="connsiteX8" fmla="*/ 1092126 w 2743126"/>
                <a:gd name="connsiteY8" fmla="*/ 3822127 h 4711127"/>
                <a:gd name="connsiteX9" fmla="*/ 673026 w 2743126"/>
                <a:gd name="connsiteY9" fmla="*/ 3720527 h 4711127"/>
                <a:gd name="connsiteX10" fmla="*/ 374576 w 2743126"/>
                <a:gd name="connsiteY10" fmla="*/ 3580827 h 4711127"/>
                <a:gd name="connsiteX11" fmla="*/ 133276 w 2743126"/>
                <a:gd name="connsiteY11" fmla="*/ 3225227 h 4711127"/>
                <a:gd name="connsiteX12" fmla="*/ 26376 w 2743126"/>
                <a:gd name="connsiteY12" fmla="*/ 2759528 h 4711127"/>
                <a:gd name="connsiteX13" fmla="*/ 6276 w 2743126"/>
                <a:gd name="connsiteY13" fmla="*/ 2463227 h 4711127"/>
                <a:gd name="connsiteX14" fmla="*/ 116326 w 2743126"/>
                <a:gd name="connsiteY14" fmla="*/ 2048376 h 4711127"/>
                <a:gd name="connsiteX15" fmla="*/ 431679 w 2743126"/>
                <a:gd name="connsiteY15" fmla="*/ 1645128 h 4711127"/>
                <a:gd name="connsiteX16" fmla="*/ 552376 w 2743126"/>
                <a:gd name="connsiteY16" fmla="*/ 1351977 h 4711127"/>
                <a:gd name="connsiteX17" fmla="*/ 711126 w 2743126"/>
                <a:gd name="connsiteY17" fmla="*/ 1097977 h 4711127"/>
                <a:gd name="connsiteX18" fmla="*/ 773050 w 2743126"/>
                <a:gd name="connsiteY18" fmla="*/ 907477 h 4711127"/>
                <a:gd name="connsiteX19" fmla="*/ 865627 w 2743126"/>
                <a:gd name="connsiteY19" fmla="*/ 740801 h 4711127"/>
                <a:gd name="connsiteX20" fmla="*/ 1085728 w 2743126"/>
                <a:gd name="connsiteY20" fmla="*/ 581001 h 4711127"/>
                <a:gd name="connsiteX21" fmla="*/ 1314376 w 2743126"/>
                <a:gd name="connsiteY21" fmla="*/ 443927 h 4711127"/>
                <a:gd name="connsiteX22" fmla="*/ 1504876 w 2743126"/>
                <a:gd name="connsiteY22" fmla="*/ 253427 h 4711127"/>
                <a:gd name="connsiteX23" fmla="*/ 1603277 w 2743126"/>
                <a:gd name="connsiteY23" fmla="*/ 0 h 471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43126" h="4711127">
                  <a:moveTo>
                    <a:pt x="2743126" y="4711127"/>
                  </a:moveTo>
                  <a:cubicBezTo>
                    <a:pt x="2712963" y="4672498"/>
                    <a:pt x="2682801" y="4633869"/>
                    <a:pt x="2628826" y="4590477"/>
                  </a:cubicBezTo>
                  <a:cubicBezTo>
                    <a:pt x="2574851" y="4547085"/>
                    <a:pt x="2491243" y="4484644"/>
                    <a:pt x="2419276" y="4450777"/>
                  </a:cubicBezTo>
                  <a:cubicBezTo>
                    <a:pt x="2347309" y="4416910"/>
                    <a:pt x="2265818" y="4403152"/>
                    <a:pt x="2197026" y="4387277"/>
                  </a:cubicBezTo>
                  <a:cubicBezTo>
                    <a:pt x="2128234" y="4371402"/>
                    <a:pt x="2072143" y="4375635"/>
                    <a:pt x="2006526" y="4355527"/>
                  </a:cubicBezTo>
                  <a:cubicBezTo>
                    <a:pt x="1940909" y="4335419"/>
                    <a:pt x="1881643" y="4313194"/>
                    <a:pt x="1803326" y="4266627"/>
                  </a:cubicBezTo>
                  <a:cubicBezTo>
                    <a:pt x="1725009" y="4220060"/>
                    <a:pt x="1536626" y="4076127"/>
                    <a:pt x="1536626" y="4076127"/>
                  </a:cubicBezTo>
                  <a:cubicBezTo>
                    <a:pt x="1458309" y="4020035"/>
                    <a:pt x="1407509" y="3972410"/>
                    <a:pt x="1333426" y="3930077"/>
                  </a:cubicBezTo>
                  <a:cubicBezTo>
                    <a:pt x="1259343" y="3887744"/>
                    <a:pt x="1202193" y="3857052"/>
                    <a:pt x="1092126" y="3822127"/>
                  </a:cubicBezTo>
                  <a:cubicBezTo>
                    <a:pt x="982059" y="3787202"/>
                    <a:pt x="792618" y="3760744"/>
                    <a:pt x="673026" y="3720527"/>
                  </a:cubicBezTo>
                  <a:cubicBezTo>
                    <a:pt x="553434" y="3680310"/>
                    <a:pt x="464534" y="3663377"/>
                    <a:pt x="374576" y="3580827"/>
                  </a:cubicBezTo>
                  <a:cubicBezTo>
                    <a:pt x="284618" y="3498277"/>
                    <a:pt x="191309" y="3362110"/>
                    <a:pt x="133276" y="3225227"/>
                  </a:cubicBezTo>
                  <a:cubicBezTo>
                    <a:pt x="75243" y="3088344"/>
                    <a:pt x="47543" y="2886528"/>
                    <a:pt x="26376" y="2759528"/>
                  </a:cubicBezTo>
                  <a:cubicBezTo>
                    <a:pt x="5209" y="2632528"/>
                    <a:pt x="-8716" y="2581752"/>
                    <a:pt x="6276" y="2463227"/>
                  </a:cubicBezTo>
                  <a:cubicBezTo>
                    <a:pt x="21268" y="2344702"/>
                    <a:pt x="45426" y="2184726"/>
                    <a:pt x="116326" y="2048376"/>
                  </a:cubicBezTo>
                  <a:cubicBezTo>
                    <a:pt x="187227" y="1912026"/>
                    <a:pt x="359004" y="1761194"/>
                    <a:pt x="431679" y="1645128"/>
                  </a:cubicBezTo>
                  <a:cubicBezTo>
                    <a:pt x="504354" y="1529062"/>
                    <a:pt x="505802" y="1443169"/>
                    <a:pt x="552376" y="1351977"/>
                  </a:cubicBezTo>
                  <a:cubicBezTo>
                    <a:pt x="598951" y="1260785"/>
                    <a:pt x="674347" y="1172060"/>
                    <a:pt x="711126" y="1097977"/>
                  </a:cubicBezTo>
                  <a:cubicBezTo>
                    <a:pt x="747905" y="1023894"/>
                    <a:pt x="747300" y="967006"/>
                    <a:pt x="773050" y="907477"/>
                  </a:cubicBezTo>
                  <a:cubicBezTo>
                    <a:pt x="798800" y="847948"/>
                    <a:pt x="813514" y="795214"/>
                    <a:pt x="865627" y="740801"/>
                  </a:cubicBezTo>
                  <a:cubicBezTo>
                    <a:pt x="917740" y="686388"/>
                    <a:pt x="1010937" y="630480"/>
                    <a:pt x="1085728" y="581001"/>
                  </a:cubicBezTo>
                  <a:cubicBezTo>
                    <a:pt x="1160520" y="531522"/>
                    <a:pt x="1244518" y="498523"/>
                    <a:pt x="1314376" y="443927"/>
                  </a:cubicBezTo>
                  <a:cubicBezTo>
                    <a:pt x="1384234" y="389331"/>
                    <a:pt x="1456726" y="327415"/>
                    <a:pt x="1504876" y="253427"/>
                  </a:cubicBezTo>
                  <a:cubicBezTo>
                    <a:pt x="1553026" y="179439"/>
                    <a:pt x="1595339" y="58208"/>
                    <a:pt x="1603277" y="0"/>
                  </a:cubicBezTo>
                </a:path>
              </a:pathLst>
            </a:custGeom>
            <a:noFill/>
            <a:ln w="317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8" name="Rechte verbindingslijn 27"/>
            <p:cNvCxnSpPr>
              <a:stCxn id="27" idx="18"/>
            </p:cNvCxnSpPr>
            <p:nvPr/>
          </p:nvCxnSpPr>
          <p:spPr>
            <a:xfrm>
              <a:off x="5091125" y="920749"/>
              <a:ext cx="344971" cy="66825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al 28"/>
            <p:cNvSpPr/>
            <p:nvPr/>
          </p:nvSpPr>
          <p:spPr>
            <a:xfrm>
              <a:off x="5834151" y="15258"/>
              <a:ext cx="144016" cy="144016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Ovaal 29"/>
            <p:cNvSpPr/>
            <p:nvPr/>
          </p:nvSpPr>
          <p:spPr>
            <a:xfrm>
              <a:off x="6976578" y="4636530"/>
              <a:ext cx="144016" cy="144016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Ovaal 30"/>
            <p:cNvSpPr/>
            <p:nvPr/>
          </p:nvSpPr>
          <p:spPr>
            <a:xfrm>
              <a:off x="4263342" y="2367719"/>
              <a:ext cx="144016" cy="144016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Ovaal 31"/>
            <p:cNvSpPr/>
            <p:nvPr/>
          </p:nvSpPr>
          <p:spPr>
            <a:xfrm>
              <a:off x="5030900" y="848302"/>
              <a:ext cx="144016" cy="144016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Vrije vorm 32"/>
          <p:cNvSpPr/>
          <p:nvPr/>
        </p:nvSpPr>
        <p:spPr>
          <a:xfrm>
            <a:off x="6005066" y="1390650"/>
            <a:ext cx="1381125" cy="1003300"/>
          </a:xfrm>
          <a:custGeom>
            <a:avLst/>
            <a:gdLst>
              <a:gd name="connsiteX0" fmla="*/ 0 w 1381125"/>
              <a:gd name="connsiteY0" fmla="*/ 292100 h 1003300"/>
              <a:gd name="connsiteX1" fmla="*/ 60325 w 1381125"/>
              <a:gd name="connsiteY1" fmla="*/ 180975 h 1003300"/>
              <a:gd name="connsiteX2" fmla="*/ 60325 w 1381125"/>
              <a:gd name="connsiteY2" fmla="*/ 88900 h 1003300"/>
              <a:gd name="connsiteX3" fmla="*/ 492125 w 1381125"/>
              <a:gd name="connsiteY3" fmla="*/ 0 h 1003300"/>
              <a:gd name="connsiteX4" fmla="*/ 501650 w 1381125"/>
              <a:gd name="connsiteY4" fmla="*/ 238125 h 1003300"/>
              <a:gd name="connsiteX5" fmla="*/ 600075 w 1381125"/>
              <a:gd name="connsiteY5" fmla="*/ 450850 h 1003300"/>
              <a:gd name="connsiteX6" fmla="*/ 854075 w 1381125"/>
              <a:gd name="connsiteY6" fmla="*/ 463550 h 1003300"/>
              <a:gd name="connsiteX7" fmla="*/ 1082675 w 1381125"/>
              <a:gd name="connsiteY7" fmla="*/ 384175 h 1003300"/>
              <a:gd name="connsiteX8" fmla="*/ 1095375 w 1381125"/>
              <a:gd name="connsiteY8" fmla="*/ 508000 h 1003300"/>
              <a:gd name="connsiteX9" fmla="*/ 1381125 w 1381125"/>
              <a:gd name="connsiteY9" fmla="*/ 530225 h 1003300"/>
              <a:gd name="connsiteX10" fmla="*/ 1292225 w 1381125"/>
              <a:gd name="connsiteY10" fmla="*/ 749300 h 1003300"/>
              <a:gd name="connsiteX11" fmla="*/ 755650 w 1381125"/>
              <a:gd name="connsiteY11" fmla="*/ 679450 h 1003300"/>
              <a:gd name="connsiteX12" fmla="*/ 895350 w 1381125"/>
              <a:gd name="connsiteY12" fmla="*/ 974725 h 1003300"/>
              <a:gd name="connsiteX13" fmla="*/ 431800 w 1381125"/>
              <a:gd name="connsiteY13" fmla="*/ 1003300 h 1003300"/>
              <a:gd name="connsiteX14" fmla="*/ 415925 w 1381125"/>
              <a:gd name="connsiteY14" fmla="*/ 841375 h 1003300"/>
              <a:gd name="connsiteX15" fmla="*/ 231775 w 1381125"/>
              <a:gd name="connsiteY15" fmla="*/ 879475 h 1003300"/>
              <a:gd name="connsiteX16" fmla="*/ 149225 w 1381125"/>
              <a:gd name="connsiteY16" fmla="*/ 669925 h 1003300"/>
              <a:gd name="connsiteX17" fmla="*/ 241300 w 1381125"/>
              <a:gd name="connsiteY17" fmla="*/ 463550 h 1003300"/>
              <a:gd name="connsiteX18" fmla="*/ 0 w 1381125"/>
              <a:gd name="connsiteY18" fmla="*/ 29210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81125" h="1003300">
                <a:moveTo>
                  <a:pt x="0" y="292100"/>
                </a:moveTo>
                <a:lnTo>
                  <a:pt x="60325" y="180975"/>
                </a:lnTo>
                <a:lnTo>
                  <a:pt x="60325" y="88900"/>
                </a:lnTo>
                <a:lnTo>
                  <a:pt x="492125" y="0"/>
                </a:lnTo>
                <a:lnTo>
                  <a:pt x="501650" y="238125"/>
                </a:lnTo>
                <a:lnTo>
                  <a:pt x="600075" y="450850"/>
                </a:lnTo>
                <a:lnTo>
                  <a:pt x="854075" y="463550"/>
                </a:lnTo>
                <a:lnTo>
                  <a:pt x="1082675" y="384175"/>
                </a:lnTo>
                <a:lnTo>
                  <a:pt x="1095375" y="508000"/>
                </a:lnTo>
                <a:lnTo>
                  <a:pt x="1381125" y="530225"/>
                </a:lnTo>
                <a:lnTo>
                  <a:pt x="1292225" y="749300"/>
                </a:lnTo>
                <a:lnTo>
                  <a:pt x="755650" y="679450"/>
                </a:lnTo>
                <a:lnTo>
                  <a:pt x="895350" y="974725"/>
                </a:lnTo>
                <a:lnTo>
                  <a:pt x="431800" y="1003300"/>
                </a:lnTo>
                <a:lnTo>
                  <a:pt x="415925" y="841375"/>
                </a:lnTo>
                <a:lnTo>
                  <a:pt x="231775" y="879475"/>
                </a:lnTo>
                <a:lnTo>
                  <a:pt x="149225" y="669925"/>
                </a:lnTo>
                <a:lnTo>
                  <a:pt x="241300" y="463550"/>
                </a:lnTo>
                <a:lnTo>
                  <a:pt x="0" y="29210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Vrije vorm 1"/>
          <p:cNvSpPr/>
          <p:nvPr/>
        </p:nvSpPr>
        <p:spPr>
          <a:xfrm>
            <a:off x="4496373" y="2069432"/>
            <a:ext cx="1876926" cy="424376"/>
          </a:xfrm>
          <a:custGeom>
            <a:avLst/>
            <a:gdLst>
              <a:gd name="connsiteX0" fmla="*/ 0 w 1876926"/>
              <a:gd name="connsiteY0" fmla="*/ 391885 h 424376"/>
              <a:gd name="connsiteX1" fmla="*/ 316259 w 1876926"/>
              <a:gd name="connsiteY1" fmla="*/ 419386 h 424376"/>
              <a:gd name="connsiteX2" fmla="*/ 797522 w 1876926"/>
              <a:gd name="connsiteY2" fmla="*/ 302508 h 424376"/>
              <a:gd name="connsiteX3" fmla="*/ 1134406 w 1876926"/>
              <a:gd name="connsiteY3" fmla="*/ 41251 h 424376"/>
              <a:gd name="connsiteX4" fmla="*/ 1436914 w 1876926"/>
              <a:gd name="connsiteY4" fmla="*/ 20625 h 424376"/>
              <a:gd name="connsiteX5" fmla="*/ 1876926 w 1876926"/>
              <a:gd name="connsiteY5" fmla="*/ 0 h 42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6926" h="424376">
                <a:moveTo>
                  <a:pt x="0" y="391885"/>
                </a:moveTo>
                <a:cubicBezTo>
                  <a:pt x="91669" y="413083"/>
                  <a:pt x="183339" y="434282"/>
                  <a:pt x="316259" y="419386"/>
                </a:cubicBezTo>
                <a:cubicBezTo>
                  <a:pt x="449179" y="404490"/>
                  <a:pt x="661164" y="365530"/>
                  <a:pt x="797522" y="302508"/>
                </a:cubicBezTo>
                <a:cubicBezTo>
                  <a:pt x="933880" y="239486"/>
                  <a:pt x="1027841" y="88231"/>
                  <a:pt x="1134406" y="41251"/>
                </a:cubicBezTo>
                <a:cubicBezTo>
                  <a:pt x="1240971" y="-5729"/>
                  <a:pt x="1436914" y="20625"/>
                  <a:pt x="1436914" y="20625"/>
                </a:cubicBezTo>
                <a:lnTo>
                  <a:pt x="1876926" y="0"/>
                </a:lnTo>
              </a:path>
            </a:pathLst>
          </a:custGeom>
          <a:noFill/>
          <a:ln w="25400">
            <a:solidFill>
              <a:srgbClr val="002060"/>
            </a:solidFill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Vrije vorm 3"/>
          <p:cNvSpPr/>
          <p:nvPr/>
        </p:nvSpPr>
        <p:spPr>
          <a:xfrm>
            <a:off x="6723934" y="1958108"/>
            <a:ext cx="2378815" cy="221340"/>
          </a:xfrm>
          <a:custGeom>
            <a:avLst/>
            <a:gdLst>
              <a:gd name="connsiteX0" fmla="*/ 0 w 2124433"/>
              <a:gd name="connsiteY0" fmla="*/ 116879 h 226895"/>
              <a:gd name="connsiteX1" fmla="*/ 178755 w 2124433"/>
              <a:gd name="connsiteY1" fmla="*/ 89378 h 226895"/>
              <a:gd name="connsiteX2" fmla="*/ 618767 w 2124433"/>
              <a:gd name="connsiteY2" fmla="*/ 151255 h 226895"/>
              <a:gd name="connsiteX3" fmla="*/ 1072529 w 2124433"/>
              <a:gd name="connsiteY3" fmla="*/ 226882 h 226895"/>
              <a:gd name="connsiteX4" fmla="*/ 1361287 w 2124433"/>
              <a:gd name="connsiteY4" fmla="*/ 158130 h 226895"/>
              <a:gd name="connsiteX5" fmla="*/ 1801299 w 2124433"/>
              <a:gd name="connsiteY5" fmla="*/ 48127 h 226895"/>
              <a:gd name="connsiteX6" fmla="*/ 2124433 w 2124433"/>
              <a:gd name="connsiteY6" fmla="*/ 0 h 226895"/>
              <a:gd name="connsiteX0" fmla="*/ 0 w 2124433"/>
              <a:gd name="connsiteY0" fmla="*/ 116879 h 226895"/>
              <a:gd name="connsiteX1" fmla="*/ 323134 w 2124433"/>
              <a:gd name="connsiteY1" fmla="*/ 110004 h 226895"/>
              <a:gd name="connsiteX2" fmla="*/ 618767 w 2124433"/>
              <a:gd name="connsiteY2" fmla="*/ 151255 h 226895"/>
              <a:gd name="connsiteX3" fmla="*/ 1072529 w 2124433"/>
              <a:gd name="connsiteY3" fmla="*/ 226882 h 226895"/>
              <a:gd name="connsiteX4" fmla="*/ 1361287 w 2124433"/>
              <a:gd name="connsiteY4" fmla="*/ 158130 h 226895"/>
              <a:gd name="connsiteX5" fmla="*/ 1801299 w 2124433"/>
              <a:gd name="connsiteY5" fmla="*/ 48127 h 226895"/>
              <a:gd name="connsiteX6" fmla="*/ 2124433 w 2124433"/>
              <a:gd name="connsiteY6" fmla="*/ 0 h 226895"/>
              <a:gd name="connsiteX0" fmla="*/ 0 w 1801299"/>
              <a:gd name="connsiteY0" fmla="*/ 110004 h 226895"/>
              <a:gd name="connsiteX1" fmla="*/ 295633 w 1801299"/>
              <a:gd name="connsiteY1" fmla="*/ 151255 h 226895"/>
              <a:gd name="connsiteX2" fmla="*/ 749395 w 1801299"/>
              <a:gd name="connsiteY2" fmla="*/ 226882 h 226895"/>
              <a:gd name="connsiteX3" fmla="*/ 1038153 w 1801299"/>
              <a:gd name="connsiteY3" fmla="*/ 158130 h 226895"/>
              <a:gd name="connsiteX4" fmla="*/ 1478165 w 1801299"/>
              <a:gd name="connsiteY4" fmla="*/ 48127 h 226895"/>
              <a:gd name="connsiteX5" fmla="*/ 1801299 w 1801299"/>
              <a:gd name="connsiteY5" fmla="*/ 0 h 226895"/>
              <a:gd name="connsiteX0" fmla="*/ 0 w 1801299"/>
              <a:gd name="connsiteY0" fmla="*/ 110004 h 226895"/>
              <a:gd name="connsiteX1" fmla="*/ 295633 w 1801299"/>
              <a:gd name="connsiteY1" fmla="*/ 151255 h 226895"/>
              <a:gd name="connsiteX2" fmla="*/ 749395 w 1801299"/>
              <a:gd name="connsiteY2" fmla="*/ 226882 h 226895"/>
              <a:gd name="connsiteX3" fmla="*/ 1038153 w 1801299"/>
              <a:gd name="connsiteY3" fmla="*/ 158130 h 226895"/>
              <a:gd name="connsiteX4" fmla="*/ 1478165 w 1801299"/>
              <a:gd name="connsiteY4" fmla="*/ 48127 h 226895"/>
              <a:gd name="connsiteX5" fmla="*/ 1650045 w 1801299"/>
              <a:gd name="connsiteY5" fmla="*/ 13751 h 226895"/>
              <a:gd name="connsiteX6" fmla="*/ 1801299 w 1801299"/>
              <a:gd name="connsiteY6" fmla="*/ 0 h 226895"/>
              <a:gd name="connsiteX0" fmla="*/ 0 w 2378815"/>
              <a:gd name="connsiteY0" fmla="*/ 96600 h 213491"/>
              <a:gd name="connsiteX1" fmla="*/ 295633 w 2378815"/>
              <a:gd name="connsiteY1" fmla="*/ 137851 h 213491"/>
              <a:gd name="connsiteX2" fmla="*/ 749395 w 2378815"/>
              <a:gd name="connsiteY2" fmla="*/ 213478 h 213491"/>
              <a:gd name="connsiteX3" fmla="*/ 1038153 w 2378815"/>
              <a:gd name="connsiteY3" fmla="*/ 144726 h 213491"/>
              <a:gd name="connsiteX4" fmla="*/ 1478165 w 2378815"/>
              <a:gd name="connsiteY4" fmla="*/ 34723 h 213491"/>
              <a:gd name="connsiteX5" fmla="*/ 1650045 w 2378815"/>
              <a:gd name="connsiteY5" fmla="*/ 347 h 213491"/>
              <a:gd name="connsiteX6" fmla="*/ 2378815 w 2378815"/>
              <a:gd name="connsiteY6" fmla="*/ 124100 h 213491"/>
              <a:gd name="connsiteX0" fmla="*/ 0 w 2378815"/>
              <a:gd name="connsiteY0" fmla="*/ 96600 h 213491"/>
              <a:gd name="connsiteX1" fmla="*/ 295633 w 2378815"/>
              <a:gd name="connsiteY1" fmla="*/ 137851 h 213491"/>
              <a:gd name="connsiteX2" fmla="*/ 749395 w 2378815"/>
              <a:gd name="connsiteY2" fmla="*/ 213478 h 213491"/>
              <a:gd name="connsiteX3" fmla="*/ 1038153 w 2378815"/>
              <a:gd name="connsiteY3" fmla="*/ 144726 h 213491"/>
              <a:gd name="connsiteX4" fmla="*/ 1478165 w 2378815"/>
              <a:gd name="connsiteY4" fmla="*/ 34723 h 213491"/>
              <a:gd name="connsiteX5" fmla="*/ 1931927 w 2378815"/>
              <a:gd name="connsiteY5" fmla="*/ 347 h 213491"/>
              <a:gd name="connsiteX6" fmla="*/ 2378815 w 2378815"/>
              <a:gd name="connsiteY6" fmla="*/ 124100 h 213491"/>
              <a:gd name="connsiteX0" fmla="*/ 0 w 2378815"/>
              <a:gd name="connsiteY0" fmla="*/ 104445 h 221336"/>
              <a:gd name="connsiteX1" fmla="*/ 295633 w 2378815"/>
              <a:gd name="connsiteY1" fmla="*/ 145696 h 221336"/>
              <a:gd name="connsiteX2" fmla="*/ 749395 w 2378815"/>
              <a:gd name="connsiteY2" fmla="*/ 221323 h 221336"/>
              <a:gd name="connsiteX3" fmla="*/ 1038153 w 2378815"/>
              <a:gd name="connsiteY3" fmla="*/ 152571 h 221336"/>
              <a:gd name="connsiteX4" fmla="*/ 1478165 w 2378815"/>
              <a:gd name="connsiteY4" fmla="*/ 42568 h 221336"/>
              <a:gd name="connsiteX5" fmla="*/ 1766923 w 2378815"/>
              <a:gd name="connsiteY5" fmla="*/ 15067 h 221336"/>
              <a:gd name="connsiteX6" fmla="*/ 1931927 w 2378815"/>
              <a:gd name="connsiteY6" fmla="*/ 8192 h 221336"/>
              <a:gd name="connsiteX7" fmla="*/ 2378815 w 2378815"/>
              <a:gd name="connsiteY7" fmla="*/ 131945 h 221336"/>
              <a:gd name="connsiteX0" fmla="*/ 0 w 2378815"/>
              <a:gd name="connsiteY0" fmla="*/ 98351 h 215242"/>
              <a:gd name="connsiteX1" fmla="*/ 295633 w 2378815"/>
              <a:gd name="connsiteY1" fmla="*/ 139602 h 215242"/>
              <a:gd name="connsiteX2" fmla="*/ 749395 w 2378815"/>
              <a:gd name="connsiteY2" fmla="*/ 215229 h 215242"/>
              <a:gd name="connsiteX3" fmla="*/ 1038153 w 2378815"/>
              <a:gd name="connsiteY3" fmla="*/ 146477 h 215242"/>
              <a:gd name="connsiteX4" fmla="*/ 1478165 w 2378815"/>
              <a:gd name="connsiteY4" fmla="*/ 36474 h 215242"/>
              <a:gd name="connsiteX5" fmla="*/ 1766923 w 2378815"/>
              <a:gd name="connsiteY5" fmla="*/ 8973 h 215242"/>
              <a:gd name="connsiteX6" fmla="*/ 1931927 w 2378815"/>
              <a:gd name="connsiteY6" fmla="*/ 2098 h 215242"/>
              <a:gd name="connsiteX7" fmla="*/ 2041931 w 2378815"/>
              <a:gd name="connsiteY7" fmla="*/ 15848 h 215242"/>
              <a:gd name="connsiteX8" fmla="*/ 2378815 w 2378815"/>
              <a:gd name="connsiteY8" fmla="*/ 125851 h 215242"/>
              <a:gd name="connsiteX0" fmla="*/ 0 w 2378815"/>
              <a:gd name="connsiteY0" fmla="*/ 104449 h 221340"/>
              <a:gd name="connsiteX1" fmla="*/ 295633 w 2378815"/>
              <a:gd name="connsiteY1" fmla="*/ 145700 h 221340"/>
              <a:gd name="connsiteX2" fmla="*/ 749395 w 2378815"/>
              <a:gd name="connsiteY2" fmla="*/ 221327 h 221340"/>
              <a:gd name="connsiteX3" fmla="*/ 1038153 w 2378815"/>
              <a:gd name="connsiteY3" fmla="*/ 152575 h 221340"/>
              <a:gd name="connsiteX4" fmla="*/ 1478165 w 2378815"/>
              <a:gd name="connsiteY4" fmla="*/ 42572 h 221340"/>
              <a:gd name="connsiteX5" fmla="*/ 1753173 w 2378815"/>
              <a:gd name="connsiteY5" fmla="*/ 1321 h 221340"/>
              <a:gd name="connsiteX6" fmla="*/ 1931927 w 2378815"/>
              <a:gd name="connsiteY6" fmla="*/ 8196 h 221340"/>
              <a:gd name="connsiteX7" fmla="*/ 2041931 w 2378815"/>
              <a:gd name="connsiteY7" fmla="*/ 21946 h 221340"/>
              <a:gd name="connsiteX8" fmla="*/ 2378815 w 2378815"/>
              <a:gd name="connsiteY8" fmla="*/ 131949 h 22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8815" h="221340">
                <a:moveTo>
                  <a:pt x="0" y="104449"/>
                </a:moveTo>
                <a:cubicBezTo>
                  <a:pt x="103128" y="110178"/>
                  <a:pt x="170734" y="126220"/>
                  <a:pt x="295633" y="145700"/>
                </a:cubicBezTo>
                <a:cubicBezTo>
                  <a:pt x="420532" y="165180"/>
                  <a:pt x="625642" y="220181"/>
                  <a:pt x="749395" y="221327"/>
                </a:cubicBezTo>
                <a:cubicBezTo>
                  <a:pt x="873148" y="222473"/>
                  <a:pt x="1038153" y="152575"/>
                  <a:pt x="1038153" y="152575"/>
                </a:cubicBezTo>
                <a:cubicBezTo>
                  <a:pt x="1159615" y="122783"/>
                  <a:pt x="1358995" y="67781"/>
                  <a:pt x="1478165" y="42572"/>
                </a:cubicBezTo>
                <a:cubicBezTo>
                  <a:pt x="1597335" y="17363"/>
                  <a:pt x="1677546" y="7050"/>
                  <a:pt x="1753173" y="1321"/>
                </a:cubicBezTo>
                <a:cubicBezTo>
                  <a:pt x="1828800" y="-4408"/>
                  <a:pt x="1899843" y="10488"/>
                  <a:pt x="1931927" y="8196"/>
                </a:cubicBezTo>
                <a:cubicBezTo>
                  <a:pt x="1964011" y="5904"/>
                  <a:pt x="1967450" y="1320"/>
                  <a:pt x="2041931" y="21946"/>
                </a:cubicBezTo>
                <a:cubicBezTo>
                  <a:pt x="2116412" y="42572"/>
                  <a:pt x="2308917" y="110178"/>
                  <a:pt x="2378815" y="131949"/>
                </a:cubicBezTo>
              </a:path>
            </a:pathLst>
          </a:custGeom>
          <a:noFill/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Vrije vorm 4"/>
          <p:cNvSpPr/>
          <p:nvPr/>
        </p:nvSpPr>
        <p:spPr>
          <a:xfrm>
            <a:off x="7143320" y="2103808"/>
            <a:ext cx="1952554" cy="1787548"/>
          </a:xfrm>
          <a:custGeom>
            <a:avLst/>
            <a:gdLst>
              <a:gd name="connsiteX0" fmla="*/ 1952554 w 1952554"/>
              <a:gd name="connsiteY0" fmla="*/ 0 h 1787548"/>
              <a:gd name="connsiteX1" fmla="*/ 1381913 w 1952554"/>
              <a:gd name="connsiteY1" fmla="*/ 584390 h 1787548"/>
              <a:gd name="connsiteX2" fmla="*/ 735645 w 1952554"/>
              <a:gd name="connsiteY2" fmla="*/ 983151 h 1787548"/>
              <a:gd name="connsiteX3" fmla="*/ 481263 w 1952554"/>
              <a:gd name="connsiteY3" fmla="*/ 1320036 h 1787548"/>
              <a:gd name="connsiteX4" fmla="*/ 323134 w 1952554"/>
              <a:gd name="connsiteY4" fmla="*/ 1691296 h 1787548"/>
              <a:gd name="connsiteX5" fmla="*/ 0 w 1952554"/>
              <a:gd name="connsiteY5" fmla="*/ 1787548 h 178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2554" h="1787548">
                <a:moveTo>
                  <a:pt x="1952554" y="0"/>
                </a:moveTo>
                <a:cubicBezTo>
                  <a:pt x="1768642" y="210266"/>
                  <a:pt x="1584731" y="420532"/>
                  <a:pt x="1381913" y="584390"/>
                </a:cubicBezTo>
                <a:cubicBezTo>
                  <a:pt x="1179095" y="748248"/>
                  <a:pt x="885753" y="860543"/>
                  <a:pt x="735645" y="983151"/>
                </a:cubicBezTo>
                <a:cubicBezTo>
                  <a:pt x="585537" y="1105759"/>
                  <a:pt x="550015" y="1202012"/>
                  <a:pt x="481263" y="1320036"/>
                </a:cubicBezTo>
                <a:cubicBezTo>
                  <a:pt x="412511" y="1438060"/>
                  <a:pt x="403344" y="1613377"/>
                  <a:pt x="323134" y="1691296"/>
                </a:cubicBezTo>
                <a:cubicBezTo>
                  <a:pt x="242924" y="1769215"/>
                  <a:pt x="121462" y="1778381"/>
                  <a:pt x="0" y="1787548"/>
                </a:cubicBezTo>
              </a:path>
            </a:pathLst>
          </a:custGeom>
          <a:noFill/>
          <a:ln w="25400">
            <a:solidFill>
              <a:srgbClr val="002060"/>
            </a:solidFill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kstvak 20"/>
          <p:cNvSpPr txBox="1"/>
          <p:nvPr/>
        </p:nvSpPr>
        <p:spPr>
          <a:xfrm>
            <a:off x="7067406" y="1131590"/>
            <a:ext cx="312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 smtClean="0">
                <a:solidFill>
                  <a:srgbClr val="FF0000"/>
                </a:solidFill>
                <a:latin typeface="Futura Std Medium" pitchFamily="34" charset="0"/>
              </a:rPr>
              <a:t>X</a:t>
            </a:r>
          </a:p>
        </p:txBody>
      </p:sp>
      <p:sp>
        <p:nvSpPr>
          <p:cNvPr id="22" name="Vrije vorm 21"/>
          <p:cNvSpPr/>
          <p:nvPr/>
        </p:nvSpPr>
        <p:spPr>
          <a:xfrm>
            <a:off x="6071430" y="92467"/>
            <a:ext cx="395231" cy="1302507"/>
          </a:xfrm>
          <a:custGeom>
            <a:avLst/>
            <a:gdLst>
              <a:gd name="connsiteX0" fmla="*/ 0 w 375801"/>
              <a:gd name="connsiteY0" fmla="*/ 0 h 1315093"/>
              <a:gd name="connsiteX1" fmla="*/ 143838 w 375801"/>
              <a:gd name="connsiteY1" fmla="*/ 226032 h 1315093"/>
              <a:gd name="connsiteX2" fmla="*/ 308225 w 375801"/>
              <a:gd name="connsiteY2" fmla="*/ 616450 h 1315093"/>
              <a:gd name="connsiteX3" fmla="*/ 369870 w 375801"/>
              <a:gd name="connsiteY3" fmla="*/ 1037690 h 1315093"/>
              <a:gd name="connsiteX4" fmla="*/ 369870 w 375801"/>
              <a:gd name="connsiteY4" fmla="*/ 1315093 h 1315093"/>
              <a:gd name="connsiteX0" fmla="*/ 0 w 401497"/>
              <a:gd name="connsiteY0" fmla="*/ 0 h 1325367"/>
              <a:gd name="connsiteX1" fmla="*/ 143838 w 401497"/>
              <a:gd name="connsiteY1" fmla="*/ 226032 h 1325367"/>
              <a:gd name="connsiteX2" fmla="*/ 308225 w 401497"/>
              <a:gd name="connsiteY2" fmla="*/ 616450 h 1325367"/>
              <a:gd name="connsiteX3" fmla="*/ 369870 w 401497"/>
              <a:gd name="connsiteY3" fmla="*/ 1037690 h 1325367"/>
              <a:gd name="connsiteX4" fmla="*/ 400693 w 401497"/>
              <a:gd name="connsiteY4" fmla="*/ 1325367 h 1325367"/>
              <a:gd name="connsiteX0" fmla="*/ 0 w 402029"/>
              <a:gd name="connsiteY0" fmla="*/ 0 h 1325367"/>
              <a:gd name="connsiteX1" fmla="*/ 143838 w 402029"/>
              <a:gd name="connsiteY1" fmla="*/ 226032 h 1325367"/>
              <a:gd name="connsiteX2" fmla="*/ 308225 w 402029"/>
              <a:gd name="connsiteY2" fmla="*/ 616450 h 1325367"/>
              <a:gd name="connsiteX3" fmla="*/ 380144 w 402029"/>
              <a:gd name="connsiteY3" fmla="*/ 996594 h 1325367"/>
              <a:gd name="connsiteX4" fmla="*/ 400693 w 402029"/>
              <a:gd name="connsiteY4" fmla="*/ 1325367 h 1325367"/>
              <a:gd name="connsiteX0" fmla="*/ 0 w 395231"/>
              <a:gd name="connsiteY0" fmla="*/ 0 h 1302507"/>
              <a:gd name="connsiteX1" fmla="*/ 143838 w 395231"/>
              <a:gd name="connsiteY1" fmla="*/ 226032 h 1302507"/>
              <a:gd name="connsiteX2" fmla="*/ 308225 w 395231"/>
              <a:gd name="connsiteY2" fmla="*/ 616450 h 1302507"/>
              <a:gd name="connsiteX3" fmla="*/ 380144 w 395231"/>
              <a:gd name="connsiteY3" fmla="*/ 996594 h 1302507"/>
              <a:gd name="connsiteX4" fmla="*/ 393073 w 395231"/>
              <a:gd name="connsiteY4" fmla="*/ 1302507 h 130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231" h="1302507">
                <a:moveTo>
                  <a:pt x="0" y="0"/>
                </a:moveTo>
                <a:cubicBezTo>
                  <a:pt x="46233" y="61645"/>
                  <a:pt x="92467" y="123290"/>
                  <a:pt x="143838" y="226032"/>
                </a:cubicBezTo>
                <a:cubicBezTo>
                  <a:pt x="195209" y="328774"/>
                  <a:pt x="268841" y="488023"/>
                  <a:pt x="308225" y="616450"/>
                </a:cubicBezTo>
                <a:cubicBezTo>
                  <a:pt x="347609" y="744877"/>
                  <a:pt x="366003" y="882251"/>
                  <a:pt x="380144" y="996594"/>
                </a:cubicBezTo>
                <a:cubicBezTo>
                  <a:pt x="394285" y="1110937"/>
                  <a:pt x="398210" y="1222026"/>
                  <a:pt x="393073" y="1302507"/>
                </a:cubicBezTo>
              </a:path>
            </a:pathLst>
          </a:custGeom>
          <a:noFill/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Vrije vorm 22"/>
          <p:cNvSpPr/>
          <p:nvPr/>
        </p:nvSpPr>
        <p:spPr>
          <a:xfrm>
            <a:off x="6810001" y="2376327"/>
            <a:ext cx="354287" cy="2288140"/>
          </a:xfrm>
          <a:custGeom>
            <a:avLst/>
            <a:gdLst>
              <a:gd name="connsiteX0" fmla="*/ 0 w 339047"/>
              <a:gd name="connsiteY0" fmla="*/ 0 h 2250040"/>
              <a:gd name="connsiteX1" fmla="*/ 92468 w 339047"/>
              <a:gd name="connsiteY1" fmla="*/ 195209 h 2250040"/>
              <a:gd name="connsiteX2" fmla="*/ 143838 w 339047"/>
              <a:gd name="connsiteY2" fmla="*/ 441789 h 2250040"/>
              <a:gd name="connsiteX3" fmla="*/ 195209 w 339047"/>
              <a:gd name="connsiteY3" fmla="*/ 708917 h 2250040"/>
              <a:gd name="connsiteX4" fmla="*/ 287677 w 339047"/>
              <a:gd name="connsiteY4" fmla="*/ 1017142 h 2250040"/>
              <a:gd name="connsiteX5" fmla="*/ 318499 w 339047"/>
              <a:gd name="connsiteY5" fmla="*/ 1284270 h 2250040"/>
              <a:gd name="connsiteX6" fmla="*/ 287677 w 339047"/>
              <a:gd name="connsiteY6" fmla="*/ 1654139 h 2250040"/>
              <a:gd name="connsiteX7" fmla="*/ 277402 w 339047"/>
              <a:gd name="connsiteY7" fmla="*/ 1941816 h 2250040"/>
              <a:gd name="connsiteX8" fmla="*/ 318499 w 339047"/>
              <a:gd name="connsiteY8" fmla="*/ 2188395 h 2250040"/>
              <a:gd name="connsiteX9" fmla="*/ 339047 w 339047"/>
              <a:gd name="connsiteY9" fmla="*/ 2250040 h 2250040"/>
              <a:gd name="connsiteX0" fmla="*/ 0 w 354287"/>
              <a:gd name="connsiteY0" fmla="*/ 0 h 2288140"/>
              <a:gd name="connsiteX1" fmla="*/ 107708 w 354287"/>
              <a:gd name="connsiteY1" fmla="*/ 233309 h 2288140"/>
              <a:gd name="connsiteX2" fmla="*/ 159078 w 354287"/>
              <a:gd name="connsiteY2" fmla="*/ 479889 h 2288140"/>
              <a:gd name="connsiteX3" fmla="*/ 210449 w 354287"/>
              <a:gd name="connsiteY3" fmla="*/ 747017 h 2288140"/>
              <a:gd name="connsiteX4" fmla="*/ 302917 w 354287"/>
              <a:gd name="connsiteY4" fmla="*/ 1055242 h 2288140"/>
              <a:gd name="connsiteX5" fmla="*/ 333739 w 354287"/>
              <a:gd name="connsiteY5" fmla="*/ 1322370 h 2288140"/>
              <a:gd name="connsiteX6" fmla="*/ 302917 w 354287"/>
              <a:gd name="connsiteY6" fmla="*/ 1692239 h 2288140"/>
              <a:gd name="connsiteX7" fmla="*/ 292642 w 354287"/>
              <a:gd name="connsiteY7" fmla="*/ 1979916 h 2288140"/>
              <a:gd name="connsiteX8" fmla="*/ 333739 w 354287"/>
              <a:gd name="connsiteY8" fmla="*/ 2226495 h 2288140"/>
              <a:gd name="connsiteX9" fmla="*/ 354287 w 354287"/>
              <a:gd name="connsiteY9" fmla="*/ 2288140 h 228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287" h="2288140">
                <a:moveTo>
                  <a:pt x="0" y="0"/>
                </a:moveTo>
                <a:cubicBezTo>
                  <a:pt x="34247" y="60789"/>
                  <a:pt x="81195" y="153328"/>
                  <a:pt x="107708" y="233309"/>
                </a:cubicBezTo>
                <a:cubicBezTo>
                  <a:pt x="134221" y="313290"/>
                  <a:pt x="141955" y="394271"/>
                  <a:pt x="159078" y="479889"/>
                </a:cubicBezTo>
                <a:cubicBezTo>
                  <a:pt x="176201" y="565507"/>
                  <a:pt x="186476" y="651125"/>
                  <a:pt x="210449" y="747017"/>
                </a:cubicBezTo>
                <a:cubicBezTo>
                  <a:pt x="234422" y="842909"/>
                  <a:pt x="282369" y="959350"/>
                  <a:pt x="302917" y="1055242"/>
                </a:cubicBezTo>
                <a:cubicBezTo>
                  <a:pt x="323465" y="1151134"/>
                  <a:pt x="333739" y="1216204"/>
                  <a:pt x="333739" y="1322370"/>
                </a:cubicBezTo>
                <a:cubicBezTo>
                  <a:pt x="333739" y="1428536"/>
                  <a:pt x="309767" y="1582648"/>
                  <a:pt x="302917" y="1692239"/>
                </a:cubicBezTo>
                <a:cubicBezTo>
                  <a:pt x="296067" y="1801830"/>
                  <a:pt x="287505" y="1890873"/>
                  <a:pt x="292642" y="1979916"/>
                </a:cubicBezTo>
                <a:cubicBezTo>
                  <a:pt x="297779" y="2068959"/>
                  <a:pt x="323465" y="2175124"/>
                  <a:pt x="333739" y="2226495"/>
                </a:cubicBezTo>
                <a:cubicBezTo>
                  <a:pt x="344013" y="2277866"/>
                  <a:pt x="349150" y="2283003"/>
                  <a:pt x="354287" y="2288140"/>
                </a:cubicBezTo>
              </a:path>
            </a:pathLst>
          </a:custGeom>
          <a:noFill/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ekstvak 23"/>
          <p:cNvSpPr txBox="1"/>
          <p:nvPr/>
        </p:nvSpPr>
        <p:spPr>
          <a:xfrm rot="3825912">
            <a:off x="6084944" y="1736823"/>
            <a:ext cx="6967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="1" dirty="0" smtClean="0">
                <a:solidFill>
                  <a:srgbClr val="002060"/>
                </a:solidFill>
                <a:latin typeface="Futura Std Medium" pitchFamily="34" charset="0"/>
              </a:rPr>
              <a:t>Kerkstraat</a:t>
            </a:r>
            <a:endParaRPr lang="nl-NL" sz="800" b="1" dirty="0">
              <a:solidFill>
                <a:srgbClr val="002060"/>
              </a:solidFill>
              <a:latin typeface="Futura Std Medium" pitchFamily="34" charset="0"/>
            </a:endParaRPr>
          </a:p>
        </p:txBody>
      </p:sp>
      <p:sp>
        <p:nvSpPr>
          <p:cNvPr id="25" name="Tekstvak 24"/>
          <p:cNvSpPr txBox="1"/>
          <p:nvPr/>
        </p:nvSpPr>
        <p:spPr>
          <a:xfrm rot="580024">
            <a:off x="8515906" y="2014375"/>
            <a:ext cx="6511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 smtClean="0">
                <a:solidFill>
                  <a:srgbClr val="002060"/>
                </a:solidFill>
                <a:latin typeface="Futura Std Medium" pitchFamily="34" charset="0"/>
              </a:rPr>
              <a:t>Statenweg</a:t>
            </a:r>
            <a:endParaRPr lang="nl-NL" sz="800" b="1" dirty="0">
              <a:solidFill>
                <a:srgbClr val="777777"/>
              </a:solidFill>
              <a:latin typeface="Futura Std Medium" pitchFamily="34" charset="0"/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4572000" y="2284298"/>
            <a:ext cx="6110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 err="1" smtClean="0">
                <a:solidFill>
                  <a:srgbClr val="002060"/>
                </a:solidFill>
                <a:latin typeface="Futura Std Medium" pitchFamily="34" charset="0"/>
              </a:rPr>
              <a:t>Erpseweg</a:t>
            </a:r>
            <a:endParaRPr lang="nl-NL" sz="800" b="1" dirty="0">
              <a:solidFill>
                <a:srgbClr val="777777"/>
              </a:solidFill>
              <a:latin typeface="Futura Std Medium" pitchFamily="34" charset="0"/>
            </a:endParaRPr>
          </a:p>
        </p:txBody>
      </p:sp>
      <p:sp>
        <p:nvSpPr>
          <p:cNvPr id="35" name="Tekstvak 34"/>
          <p:cNvSpPr txBox="1"/>
          <p:nvPr/>
        </p:nvSpPr>
        <p:spPr>
          <a:xfrm rot="17110572">
            <a:off x="6637386" y="1376177"/>
            <a:ext cx="6703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 smtClean="0">
                <a:solidFill>
                  <a:srgbClr val="002060"/>
                </a:solidFill>
                <a:latin typeface="Futura Std Medium" pitchFamily="34" charset="0"/>
              </a:rPr>
              <a:t>Burgtstraat</a:t>
            </a:r>
            <a:endParaRPr lang="nl-NL" sz="800" b="1" dirty="0">
              <a:solidFill>
                <a:srgbClr val="777777"/>
              </a:solidFill>
              <a:latin typeface="Futura Std Medium" pitchFamily="34" charset="0"/>
            </a:endParaRPr>
          </a:p>
        </p:txBody>
      </p:sp>
      <p:sp>
        <p:nvSpPr>
          <p:cNvPr id="36" name="Tekstvak 35"/>
          <p:cNvSpPr txBox="1"/>
          <p:nvPr/>
        </p:nvSpPr>
        <p:spPr>
          <a:xfrm rot="4681415">
            <a:off x="6848593" y="311503"/>
            <a:ext cx="7537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 smtClean="0">
                <a:solidFill>
                  <a:srgbClr val="002060"/>
                </a:solidFill>
                <a:latin typeface="Futura Std Medium" pitchFamily="34" charset="0"/>
              </a:rPr>
              <a:t>Bovenstehuis</a:t>
            </a:r>
            <a:endParaRPr lang="nl-NL" sz="800" b="1" dirty="0">
              <a:solidFill>
                <a:srgbClr val="777777"/>
              </a:solidFill>
              <a:latin typeface="Futura Std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eldi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800" b="0" dirty="0" smtClean="0">
            <a:solidFill>
              <a:schemeClr val="tx1">
                <a:lumMod val="50000"/>
                <a:lumOff val="50000"/>
              </a:schemeClr>
            </a:solidFill>
            <a:latin typeface="Futura Std Condensed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Vervolgdia">
  <a:themeElements>
    <a:clrScheme name="Aangepast 1">
      <a:dk1>
        <a:srgbClr val="262626"/>
      </a:dk1>
      <a:lt1>
        <a:srgbClr val="FFFFFF"/>
      </a:lt1>
      <a:dk2>
        <a:srgbClr val="C99C00"/>
      </a:dk2>
      <a:lt2>
        <a:srgbClr val="3D3A33"/>
      </a:lt2>
      <a:accent1>
        <a:srgbClr val="7C6417"/>
      </a:accent1>
      <a:accent2>
        <a:srgbClr val="6D695F"/>
      </a:accent2>
      <a:accent3>
        <a:srgbClr val="771469"/>
      </a:accent3>
      <a:accent4>
        <a:srgbClr val="307A96"/>
      </a:accent4>
      <a:accent5>
        <a:srgbClr val="86D0F4"/>
      </a:accent5>
      <a:accent6>
        <a:srgbClr val="144384"/>
      </a:accent6>
      <a:hlink>
        <a:srgbClr val="262626"/>
      </a:hlink>
      <a:folHlink>
        <a:srgbClr val="C99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buFont typeface="Webdings" panose="05030102010509060703" pitchFamily="18" charset="2"/>
          <a:buChar char=""/>
          <a:defRPr sz="1800" b="0" dirty="0" smtClean="0">
            <a:solidFill>
              <a:srgbClr val="777777"/>
            </a:solidFill>
            <a:latin typeface="Futura Std Medium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1617</TotalTime>
  <Words>380</Words>
  <Application>Microsoft Office PowerPoint</Application>
  <PresentationFormat>Diavoorstelling (16:9)</PresentationFormat>
  <Paragraphs>141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21" baseType="lpstr">
      <vt:lpstr>Arial</vt:lpstr>
      <vt:lpstr>Arial Narrow</vt:lpstr>
      <vt:lpstr>Futura Std Medium</vt:lpstr>
      <vt:lpstr>Wingdings</vt:lpstr>
      <vt:lpstr>Webdings</vt:lpstr>
      <vt:lpstr>Calibri</vt:lpstr>
      <vt:lpstr>Futura Std Condensed</vt:lpstr>
      <vt:lpstr>Titeldia</vt:lpstr>
      <vt:lpstr>Vervolgdia</vt:lpstr>
      <vt:lpstr>BOEKEL: STUDIE VERBINDING OOST-WEST</vt:lpstr>
      <vt:lpstr>Agenda</vt:lpstr>
      <vt:lpstr>Aanleiding</vt:lpstr>
      <vt:lpstr>Aanleiding</vt:lpstr>
      <vt:lpstr>Aanleiding</vt:lpstr>
      <vt:lpstr>Aanleiding</vt:lpstr>
      <vt:lpstr>Varianten</vt:lpstr>
      <vt:lpstr>Varianten</vt:lpstr>
      <vt:lpstr>Varianten</vt:lpstr>
      <vt:lpstr>Varianten</vt:lpstr>
      <vt:lpstr>Aanpak studie</vt:lpstr>
      <vt:lpstr>Vragen / suggesties?</vt:lpstr>
    </vt:vector>
  </TitlesOfParts>
  <Company>Kragten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Jerom Schulte</dc:creator>
  <cp:lastModifiedBy>Cathalijn Savelkoul</cp:lastModifiedBy>
  <cp:revision>114</cp:revision>
  <dcterms:created xsi:type="dcterms:W3CDTF">2015-12-01T09:50:50Z</dcterms:created>
  <dcterms:modified xsi:type="dcterms:W3CDTF">2019-09-10T11:39:01Z</dcterms:modified>
</cp:coreProperties>
</file>